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9" r:id="rId3"/>
    <p:sldId id="265" r:id="rId4"/>
    <p:sldId id="264" r:id="rId5"/>
    <p:sldId id="258" r:id="rId6"/>
    <p:sldId id="260" r:id="rId7"/>
    <p:sldId id="269" r:id="rId8"/>
    <p:sldId id="266" r:id="rId9"/>
    <p:sldId id="268" r:id="rId10"/>
    <p:sldId id="267" r:id="rId11"/>
    <p:sldId id="270" r:id="rId12"/>
    <p:sldId id="262" r:id="rId13"/>
    <p:sldId id="263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29" autoAdjust="0"/>
    <p:restoredTop sz="73680" autoAdjust="0"/>
  </p:normalViewPr>
  <p:slideViewPr>
    <p:cSldViewPr snapToGrid="0">
      <p:cViewPr varScale="1">
        <p:scale>
          <a:sx n="118" d="100"/>
          <a:sy n="118" d="100"/>
        </p:scale>
        <p:origin x="12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B8930E-A5D1-4BE3-BBEB-CF3F1479C21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FAA07F-1F48-45F1-B32F-F6BF39F06EEB}">
      <dgm:prSet/>
      <dgm:spPr/>
      <dgm:t>
        <a:bodyPr/>
        <a:lstStyle/>
        <a:p>
          <a:r>
            <a:rPr lang="en-US" b="0" i="0" dirty="0"/>
            <a:t>Searching for desired products</a:t>
          </a:r>
          <a:endParaRPr lang="en-US" dirty="0"/>
        </a:p>
      </dgm:t>
    </dgm:pt>
    <dgm:pt modelId="{AE95E921-93DA-48AA-9B90-1AEC06C06B45}" type="parTrans" cxnId="{CDA047E6-6190-4E49-B1AE-AB18195B9151}">
      <dgm:prSet/>
      <dgm:spPr/>
      <dgm:t>
        <a:bodyPr/>
        <a:lstStyle/>
        <a:p>
          <a:endParaRPr lang="en-US"/>
        </a:p>
      </dgm:t>
    </dgm:pt>
    <dgm:pt modelId="{A5FFF7EB-22BD-428E-AC88-4E3337C9BE1B}" type="sibTrans" cxnId="{CDA047E6-6190-4E49-B1AE-AB18195B9151}">
      <dgm:prSet/>
      <dgm:spPr/>
      <dgm:t>
        <a:bodyPr/>
        <a:lstStyle/>
        <a:p>
          <a:endParaRPr lang="en-US"/>
        </a:p>
      </dgm:t>
    </dgm:pt>
    <dgm:pt modelId="{9A74B487-2D80-445D-BEAA-E153A337C2A2}">
      <dgm:prSet/>
      <dgm:spPr/>
      <dgm:t>
        <a:bodyPr/>
        <a:lstStyle/>
        <a:p>
          <a:r>
            <a:rPr lang="en-US" b="0" i="0" dirty="0"/>
            <a:t>Comparing prices</a:t>
          </a:r>
          <a:endParaRPr lang="en-US" dirty="0"/>
        </a:p>
      </dgm:t>
    </dgm:pt>
    <dgm:pt modelId="{26ACFA12-7B8F-4152-90E1-F681595C076F}" type="parTrans" cxnId="{5A470FDE-D5D7-47AB-899B-81C308B09FC1}">
      <dgm:prSet/>
      <dgm:spPr/>
      <dgm:t>
        <a:bodyPr/>
        <a:lstStyle/>
        <a:p>
          <a:endParaRPr lang="en-US"/>
        </a:p>
      </dgm:t>
    </dgm:pt>
    <dgm:pt modelId="{52DC4C1D-E225-463E-AB50-54BCA4AFC623}" type="sibTrans" cxnId="{5A470FDE-D5D7-47AB-899B-81C308B09FC1}">
      <dgm:prSet/>
      <dgm:spPr/>
      <dgm:t>
        <a:bodyPr/>
        <a:lstStyle/>
        <a:p>
          <a:endParaRPr lang="en-US"/>
        </a:p>
      </dgm:t>
    </dgm:pt>
    <dgm:pt modelId="{5D42C63C-047B-4F04-94FF-2A3B557A6038}">
      <dgm:prSet/>
      <dgm:spPr/>
      <dgm:t>
        <a:bodyPr/>
        <a:lstStyle/>
        <a:p>
          <a:r>
            <a:rPr lang="en-US" b="0" i="0" dirty="0"/>
            <a:t>Displaying trends of prices</a:t>
          </a:r>
          <a:endParaRPr lang="en-US" dirty="0"/>
        </a:p>
      </dgm:t>
    </dgm:pt>
    <dgm:pt modelId="{B08B1070-CE16-4B06-B70A-A77570A42BE8}" type="parTrans" cxnId="{42A87740-9BC1-445B-84ED-2764A931822C}">
      <dgm:prSet/>
      <dgm:spPr/>
      <dgm:t>
        <a:bodyPr/>
        <a:lstStyle/>
        <a:p>
          <a:endParaRPr lang="en-US"/>
        </a:p>
      </dgm:t>
    </dgm:pt>
    <dgm:pt modelId="{F6DF5CF7-DEDA-4041-9DB6-4935DE2FA81C}" type="sibTrans" cxnId="{42A87740-9BC1-445B-84ED-2764A931822C}">
      <dgm:prSet/>
      <dgm:spPr/>
      <dgm:t>
        <a:bodyPr/>
        <a:lstStyle/>
        <a:p>
          <a:endParaRPr lang="en-US"/>
        </a:p>
      </dgm:t>
    </dgm:pt>
    <dgm:pt modelId="{2684812E-C3E7-4523-95AC-43D13FDB6EE6}" type="pres">
      <dgm:prSet presAssocID="{FDB8930E-A5D1-4BE3-BBEB-CF3F1479C217}" presName="root" presStyleCnt="0">
        <dgm:presLayoutVars>
          <dgm:dir/>
          <dgm:resizeHandles val="exact"/>
        </dgm:presLayoutVars>
      </dgm:prSet>
      <dgm:spPr/>
    </dgm:pt>
    <dgm:pt modelId="{54622D1D-2A14-462B-AC4E-E9FB485F3157}" type="pres">
      <dgm:prSet presAssocID="{01FAA07F-1F48-45F1-B32F-F6BF39F06EEB}" presName="compNode" presStyleCnt="0"/>
      <dgm:spPr/>
    </dgm:pt>
    <dgm:pt modelId="{CFEE2EAC-CD9D-4403-BF85-6518BF3146F9}" type="pres">
      <dgm:prSet presAssocID="{01FAA07F-1F48-45F1-B32F-F6BF39F06EEB}" presName="bgRect" presStyleLbl="bgShp" presStyleIdx="0" presStyleCnt="3"/>
      <dgm:spPr/>
    </dgm:pt>
    <dgm:pt modelId="{5BD94D99-097B-4B04-B9F2-CA90E5064EF7}" type="pres">
      <dgm:prSet presAssocID="{01FAA07F-1F48-45F1-B32F-F6BF39F06EE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85B707E-A211-4E95-950D-B153192A4607}" type="pres">
      <dgm:prSet presAssocID="{01FAA07F-1F48-45F1-B32F-F6BF39F06EEB}" presName="spaceRect" presStyleCnt="0"/>
      <dgm:spPr/>
    </dgm:pt>
    <dgm:pt modelId="{3CF8E613-E415-4429-8B48-F64665D5057A}" type="pres">
      <dgm:prSet presAssocID="{01FAA07F-1F48-45F1-B32F-F6BF39F06EEB}" presName="parTx" presStyleLbl="revTx" presStyleIdx="0" presStyleCnt="3">
        <dgm:presLayoutVars>
          <dgm:chMax val="0"/>
          <dgm:chPref val="0"/>
        </dgm:presLayoutVars>
      </dgm:prSet>
      <dgm:spPr/>
    </dgm:pt>
    <dgm:pt modelId="{ECB39E26-AD75-4839-A546-780CAAFFB0D8}" type="pres">
      <dgm:prSet presAssocID="{A5FFF7EB-22BD-428E-AC88-4E3337C9BE1B}" presName="sibTrans" presStyleCnt="0"/>
      <dgm:spPr/>
    </dgm:pt>
    <dgm:pt modelId="{5938647E-1B0F-44B6-B8C3-63322C0D9E3D}" type="pres">
      <dgm:prSet presAssocID="{9A74B487-2D80-445D-BEAA-E153A337C2A2}" presName="compNode" presStyleCnt="0"/>
      <dgm:spPr/>
    </dgm:pt>
    <dgm:pt modelId="{192CEBA4-939D-4F57-9ACC-14270F204DA4}" type="pres">
      <dgm:prSet presAssocID="{9A74B487-2D80-445D-BEAA-E153A337C2A2}" presName="bgRect" presStyleLbl="bgShp" presStyleIdx="1" presStyleCnt="3"/>
      <dgm:spPr/>
    </dgm:pt>
    <dgm:pt modelId="{A02C5847-8347-4815-9767-1D18EDE34C46}" type="pres">
      <dgm:prSet presAssocID="{9A74B487-2D80-445D-BEAA-E153A337C2A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B2CA216-8D8A-4B69-8D3B-9380C389A1E2}" type="pres">
      <dgm:prSet presAssocID="{9A74B487-2D80-445D-BEAA-E153A337C2A2}" presName="spaceRect" presStyleCnt="0"/>
      <dgm:spPr/>
    </dgm:pt>
    <dgm:pt modelId="{BDE25894-4E22-4C4F-9DE7-B8D5B14EFEC6}" type="pres">
      <dgm:prSet presAssocID="{9A74B487-2D80-445D-BEAA-E153A337C2A2}" presName="parTx" presStyleLbl="revTx" presStyleIdx="1" presStyleCnt="3">
        <dgm:presLayoutVars>
          <dgm:chMax val="0"/>
          <dgm:chPref val="0"/>
        </dgm:presLayoutVars>
      </dgm:prSet>
      <dgm:spPr/>
    </dgm:pt>
    <dgm:pt modelId="{1026F19F-B4DD-4D40-A340-B3A15C81BB81}" type="pres">
      <dgm:prSet presAssocID="{52DC4C1D-E225-463E-AB50-54BCA4AFC623}" presName="sibTrans" presStyleCnt="0"/>
      <dgm:spPr/>
    </dgm:pt>
    <dgm:pt modelId="{DAAA9814-0110-444B-AF49-EC795E69CCF0}" type="pres">
      <dgm:prSet presAssocID="{5D42C63C-047B-4F04-94FF-2A3B557A6038}" presName="compNode" presStyleCnt="0"/>
      <dgm:spPr/>
    </dgm:pt>
    <dgm:pt modelId="{FFA00188-EDFB-4286-8EA4-33DF16D6C6FE}" type="pres">
      <dgm:prSet presAssocID="{5D42C63C-047B-4F04-94FF-2A3B557A6038}" presName="bgRect" presStyleLbl="bgShp" presStyleIdx="2" presStyleCnt="3"/>
      <dgm:spPr/>
    </dgm:pt>
    <dgm:pt modelId="{FAB8AF4C-3DB0-4310-9752-ACA4CFDFD201}" type="pres">
      <dgm:prSet presAssocID="{5D42C63C-047B-4F04-94FF-2A3B557A603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FF69604-5814-4E8B-AFF0-5686E6A0C53C}" type="pres">
      <dgm:prSet presAssocID="{5D42C63C-047B-4F04-94FF-2A3B557A6038}" presName="spaceRect" presStyleCnt="0"/>
      <dgm:spPr/>
    </dgm:pt>
    <dgm:pt modelId="{838BA6B5-3B0F-49AB-8F5B-3A3E5EAD16B2}" type="pres">
      <dgm:prSet presAssocID="{5D42C63C-047B-4F04-94FF-2A3B557A603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2A87740-9BC1-445B-84ED-2764A931822C}" srcId="{FDB8930E-A5D1-4BE3-BBEB-CF3F1479C217}" destId="{5D42C63C-047B-4F04-94FF-2A3B557A6038}" srcOrd="2" destOrd="0" parTransId="{B08B1070-CE16-4B06-B70A-A77570A42BE8}" sibTransId="{F6DF5CF7-DEDA-4041-9DB6-4935DE2FA81C}"/>
    <dgm:cxn modelId="{1C79E264-679A-47BC-BC1C-D078D0D22229}" type="presOf" srcId="{5D42C63C-047B-4F04-94FF-2A3B557A6038}" destId="{838BA6B5-3B0F-49AB-8F5B-3A3E5EAD16B2}" srcOrd="0" destOrd="0" presId="urn:microsoft.com/office/officeart/2018/2/layout/IconVerticalSolidList"/>
    <dgm:cxn modelId="{FB757C71-B7EE-419C-A12C-05B00BE7F572}" type="presOf" srcId="{01FAA07F-1F48-45F1-B32F-F6BF39F06EEB}" destId="{3CF8E613-E415-4429-8B48-F64665D5057A}" srcOrd="0" destOrd="0" presId="urn:microsoft.com/office/officeart/2018/2/layout/IconVerticalSolidList"/>
    <dgm:cxn modelId="{A870BC56-E51C-4AF7-B292-1F327F117F6F}" type="presOf" srcId="{FDB8930E-A5D1-4BE3-BBEB-CF3F1479C217}" destId="{2684812E-C3E7-4523-95AC-43D13FDB6EE6}" srcOrd="0" destOrd="0" presId="urn:microsoft.com/office/officeart/2018/2/layout/IconVerticalSolidList"/>
    <dgm:cxn modelId="{5A470FDE-D5D7-47AB-899B-81C308B09FC1}" srcId="{FDB8930E-A5D1-4BE3-BBEB-CF3F1479C217}" destId="{9A74B487-2D80-445D-BEAA-E153A337C2A2}" srcOrd="1" destOrd="0" parTransId="{26ACFA12-7B8F-4152-90E1-F681595C076F}" sibTransId="{52DC4C1D-E225-463E-AB50-54BCA4AFC623}"/>
    <dgm:cxn modelId="{CDA047E6-6190-4E49-B1AE-AB18195B9151}" srcId="{FDB8930E-A5D1-4BE3-BBEB-CF3F1479C217}" destId="{01FAA07F-1F48-45F1-B32F-F6BF39F06EEB}" srcOrd="0" destOrd="0" parTransId="{AE95E921-93DA-48AA-9B90-1AEC06C06B45}" sibTransId="{A5FFF7EB-22BD-428E-AC88-4E3337C9BE1B}"/>
    <dgm:cxn modelId="{69E292EE-90DF-4DCB-BD3F-99D39B708B3C}" type="presOf" srcId="{9A74B487-2D80-445D-BEAA-E153A337C2A2}" destId="{BDE25894-4E22-4C4F-9DE7-B8D5B14EFEC6}" srcOrd="0" destOrd="0" presId="urn:microsoft.com/office/officeart/2018/2/layout/IconVerticalSolidList"/>
    <dgm:cxn modelId="{13AD0090-4531-4DB0-9344-17340B69A9BF}" type="presParOf" srcId="{2684812E-C3E7-4523-95AC-43D13FDB6EE6}" destId="{54622D1D-2A14-462B-AC4E-E9FB485F3157}" srcOrd="0" destOrd="0" presId="urn:microsoft.com/office/officeart/2018/2/layout/IconVerticalSolidList"/>
    <dgm:cxn modelId="{1871600A-346D-440C-B8EC-D82D3E17E4FC}" type="presParOf" srcId="{54622D1D-2A14-462B-AC4E-E9FB485F3157}" destId="{CFEE2EAC-CD9D-4403-BF85-6518BF3146F9}" srcOrd="0" destOrd="0" presId="urn:microsoft.com/office/officeart/2018/2/layout/IconVerticalSolidList"/>
    <dgm:cxn modelId="{62927003-7863-42F0-B130-7ADAC2A3C8B2}" type="presParOf" srcId="{54622D1D-2A14-462B-AC4E-E9FB485F3157}" destId="{5BD94D99-097B-4B04-B9F2-CA90E5064EF7}" srcOrd="1" destOrd="0" presId="urn:microsoft.com/office/officeart/2018/2/layout/IconVerticalSolidList"/>
    <dgm:cxn modelId="{0763000C-8F43-479B-B181-74817A65CF9E}" type="presParOf" srcId="{54622D1D-2A14-462B-AC4E-E9FB485F3157}" destId="{C85B707E-A211-4E95-950D-B153192A4607}" srcOrd="2" destOrd="0" presId="urn:microsoft.com/office/officeart/2018/2/layout/IconVerticalSolidList"/>
    <dgm:cxn modelId="{D882800B-D246-41A7-A57B-4C785F78E7A5}" type="presParOf" srcId="{54622D1D-2A14-462B-AC4E-E9FB485F3157}" destId="{3CF8E613-E415-4429-8B48-F64665D5057A}" srcOrd="3" destOrd="0" presId="urn:microsoft.com/office/officeart/2018/2/layout/IconVerticalSolidList"/>
    <dgm:cxn modelId="{E0BD6AED-479D-4C8D-B45D-3E54C03E3BDE}" type="presParOf" srcId="{2684812E-C3E7-4523-95AC-43D13FDB6EE6}" destId="{ECB39E26-AD75-4839-A546-780CAAFFB0D8}" srcOrd="1" destOrd="0" presId="urn:microsoft.com/office/officeart/2018/2/layout/IconVerticalSolidList"/>
    <dgm:cxn modelId="{526F73CB-EEB6-4B2D-8854-784D580FA3D9}" type="presParOf" srcId="{2684812E-C3E7-4523-95AC-43D13FDB6EE6}" destId="{5938647E-1B0F-44B6-B8C3-63322C0D9E3D}" srcOrd="2" destOrd="0" presId="urn:microsoft.com/office/officeart/2018/2/layout/IconVerticalSolidList"/>
    <dgm:cxn modelId="{681CD56D-8F0F-49F6-BEF9-D6595AF09FB7}" type="presParOf" srcId="{5938647E-1B0F-44B6-B8C3-63322C0D9E3D}" destId="{192CEBA4-939D-4F57-9ACC-14270F204DA4}" srcOrd="0" destOrd="0" presId="urn:microsoft.com/office/officeart/2018/2/layout/IconVerticalSolidList"/>
    <dgm:cxn modelId="{9613959F-EF54-44EB-9ECE-128083910B45}" type="presParOf" srcId="{5938647E-1B0F-44B6-B8C3-63322C0D9E3D}" destId="{A02C5847-8347-4815-9767-1D18EDE34C46}" srcOrd="1" destOrd="0" presId="urn:microsoft.com/office/officeart/2018/2/layout/IconVerticalSolidList"/>
    <dgm:cxn modelId="{38A956BA-C615-4589-BFB7-9A849E011DC3}" type="presParOf" srcId="{5938647E-1B0F-44B6-B8C3-63322C0D9E3D}" destId="{4B2CA216-8D8A-4B69-8D3B-9380C389A1E2}" srcOrd="2" destOrd="0" presId="urn:microsoft.com/office/officeart/2018/2/layout/IconVerticalSolidList"/>
    <dgm:cxn modelId="{1B7F492F-99C1-46A1-8D98-1BB433018439}" type="presParOf" srcId="{5938647E-1B0F-44B6-B8C3-63322C0D9E3D}" destId="{BDE25894-4E22-4C4F-9DE7-B8D5B14EFEC6}" srcOrd="3" destOrd="0" presId="urn:microsoft.com/office/officeart/2018/2/layout/IconVerticalSolidList"/>
    <dgm:cxn modelId="{2A16FCDC-BB15-4AF5-A3B8-6BED119D7A67}" type="presParOf" srcId="{2684812E-C3E7-4523-95AC-43D13FDB6EE6}" destId="{1026F19F-B4DD-4D40-A340-B3A15C81BB81}" srcOrd="3" destOrd="0" presId="urn:microsoft.com/office/officeart/2018/2/layout/IconVerticalSolidList"/>
    <dgm:cxn modelId="{EDA6B9F3-A313-49C1-9D64-060359B00378}" type="presParOf" srcId="{2684812E-C3E7-4523-95AC-43D13FDB6EE6}" destId="{DAAA9814-0110-444B-AF49-EC795E69CCF0}" srcOrd="4" destOrd="0" presId="urn:microsoft.com/office/officeart/2018/2/layout/IconVerticalSolidList"/>
    <dgm:cxn modelId="{3231B0D0-6356-4113-A0AA-D61129C9D18A}" type="presParOf" srcId="{DAAA9814-0110-444B-AF49-EC795E69CCF0}" destId="{FFA00188-EDFB-4286-8EA4-33DF16D6C6FE}" srcOrd="0" destOrd="0" presId="urn:microsoft.com/office/officeart/2018/2/layout/IconVerticalSolidList"/>
    <dgm:cxn modelId="{6297028F-B2E5-4377-8C30-4BBE32511F79}" type="presParOf" srcId="{DAAA9814-0110-444B-AF49-EC795E69CCF0}" destId="{FAB8AF4C-3DB0-4310-9752-ACA4CFDFD201}" srcOrd="1" destOrd="0" presId="urn:microsoft.com/office/officeart/2018/2/layout/IconVerticalSolidList"/>
    <dgm:cxn modelId="{1CA44BF7-02FA-46FD-872C-7C8355142977}" type="presParOf" srcId="{DAAA9814-0110-444B-AF49-EC795E69CCF0}" destId="{0FF69604-5814-4E8B-AFF0-5686E6A0C53C}" srcOrd="2" destOrd="0" presId="urn:microsoft.com/office/officeart/2018/2/layout/IconVerticalSolidList"/>
    <dgm:cxn modelId="{98059C59-7BE2-4AE8-8B45-B8323C426984}" type="presParOf" srcId="{DAAA9814-0110-444B-AF49-EC795E69CCF0}" destId="{838BA6B5-3B0F-49AB-8F5B-3A3E5EAD16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33F202-EE2C-4AAD-8BF8-91FA6AAF9A07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73DE6A7-4701-49F8-BD50-6DD7D04EAE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Responsive, user-friendly, minimalistic</a:t>
          </a:r>
        </a:p>
      </dgm:t>
    </dgm:pt>
    <dgm:pt modelId="{9D3A5A42-FF06-48A1-B46F-F9B1DEAD802E}" type="parTrans" cxnId="{C8728CD4-A293-4A0C-9B7C-4345E4FD9A67}">
      <dgm:prSet/>
      <dgm:spPr/>
      <dgm:t>
        <a:bodyPr/>
        <a:lstStyle/>
        <a:p>
          <a:endParaRPr lang="en-US"/>
        </a:p>
      </dgm:t>
    </dgm:pt>
    <dgm:pt modelId="{7D96AFB0-C3D0-46C0-A420-C6B41429D409}" type="sibTrans" cxnId="{C8728CD4-A293-4A0C-9B7C-4345E4FD9A67}">
      <dgm:prSet/>
      <dgm:spPr/>
      <dgm:t>
        <a:bodyPr/>
        <a:lstStyle/>
        <a:p>
          <a:endParaRPr lang="en-US"/>
        </a:p>
      </dgm:t>
    </dgm:pt>
    <dgm:pt modelId="{0DF0EF17-96F1-4C23-8BA4-5DE8706A64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 do users interact with the app?</a:t>
          </a:r>
        </a:p>
      </dgm:t>
    </dgm:pt>
    <dgm:pt modelId="{853C1B9B-75F6-4A55-9F4D-C0F96662FE3F}" type="parTrans" cxnId="{6B829A7D-E95A-42DE-ADF1-7E2A40B27686}">
      <dgm:prSet/>
      <dgm:spPr/>
      <dgm:t>
        <a:bodyPr/>
        <a:lstStyle/>
        <a:p>
          <a:endParaRPr lang="en-US"/>
        </a:p>
      </dgm:t>
    </dgm:pt>
    <dgm:pt modelId="{A9247B1B-8738-4DDD-A686-537BF9DCED8D}" type="sibTrans" cxnId="{6B829A7D-E95A-42DE-ADF1-7E2A40B27686}">
      <dgm:prSet/>
      <dgm:spPr/>
      <dgm:t>
        <a:bodyPr/>
        <a:lstStyle/>
        <a:p>
          <a:endParaRPr lang="en-US"/>
        </a:p>
      </dgm:t>
    </dgm:pt>
    <dgm:pt modelId="{0E24FF3F-B38F-4755-B6F4-A7B37EE969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Here are some early sketches compared to our MVP…</a:t>
          </a:r>
        </a:p>
      </dgm:t>
    </dgm:pt>
    <dgm:pt modelId="{83FEC389-8188-4C13-A6D4-A8AEA8AB369D}" type="parTrans" cxnId="{37A65F06-4248-45E9-8786-907127D3F919}">
      <dgm:prSet/>
      <dgm:spPr/>
      <dgm:t>
        <a:bodyPr/>
        <a:lstStyle/>
        <a:p>
          <a:endParaRPr lang="en-US"/>
        </a:p>
      </dgm:t>
    </dgm:pt>
    <dgm:pt modelId="{2071061F-95E6-489B-B6AC-E63ABA0FD3A0}" type="sibTrans" cxnId="{37A65F06-4248-45E9-8786-907127D3F919}">
      <dgm:prSet/>
      <dgm:spPr/>
      <dgm:t>
        <a:bodyPr/>
        <a:lstStyle/>
        <a:p>
          <a:endParaRPr lang="en-US"/>
        </a:p>
      </dgm:t>
    </dgm:pt>
    <dgm:pt modelId="{20893D47-7262-4074-8CD0-0F73472303B7}" type="pres">
      <dgm:prSet presAssocID="{5E33F202-EE2C-4AAD-8BF8-91FA6AAF9A07}" presName="root" presStyleCnt="0">
        <dgm:presLayoutVars>
          <dgm:dir/>
          <dgm:resizeHandles val="exact"/>
        </dgm:presLayoutVars>
      </dgm:prSet>
      <dgm:spPr/>
    </dgm:pt>
    <dgm:pt modelId="{43A66612-DDCC-4562-B0E4-558ABF5ACAE9}" type="pres">
      <dgm:prSet presAssocID="{673DE6A7-4701-49F8-BD50-6DD7D04EAE2B}" presName="compNode" presStyleCnt="0"/>
      <dgm:spPr/>
    </dgm:pt>
    <dgm:pt modelId="{7AA32234-E5CD-42B4-AEBF-826A619BFED0}" type="pres">
      <dgm:prSet presAssocID="{673DE6A7-4701-49F8-BD50-6DD7D04EAE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5A7BA815-755C-49B0-B2E3-E8A8EB3C60F3}" type="pres">
      <dgm:prSet presAssocID="{673DE6A7-4701-49F8-BD50-6DD7D04EAE2B}" presName="spaceRect" presStyleCnt="0"/>
      <dgm:spPr/>
    </dgm:pt>
    <dgm:pt modelId="{4270A23E-097F-4AC3-BC86-AF8A2E540D95}" type="pres">
      <dgm:prSet presAssocID="{673DE6A7-4701-49F8-BD50-6DD7D04EAE2B}" presName="textRect" presStyleLbl="revTx" presStyleIdx="0" presStyleCnt="3">
        <dgm:presLayoutVars>
          <dgm:chMax val="1"/>
          <dgm:chPref val="1"/>
        </dgm:presLayoutVars>
      </dgm:prSet>
      <dgm:spPr/>
    </dgm:pt>
    <dgm:pt modelId="{E625F1DE-2264-4837-841A-C2AD54266FB6}" type="pres">
      <dgm:prSet presAssocID="{7D96AFB0-C3D0-46C0-A420-C6B41429D409}" presName="sibTrans" presStyleCnt="0"/>
      <dgm:spPr/>
    </dgm:pt>
    <dgm:pt modelId="{859C5A77-6A56-4936-A078-877ADF17C411}" type="pres">
      <dgm:prSet presAssocID="{0DF0EF17-96F1-4C23-8BA4-5DE8706A64BB}" presName="compNode" presStyleCnt="0"/>
      <dgm:spPr/>
    </dgm:pt>
    <dgm:pt modelId="{9060A052-D8CE-46D9-8CC6-EC047E918EC0}" type="pres">
      <dgm:prSet presAssocID="{0DF0EF17-96F1-4C23-8BA4-5DE8706A64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5551E1EC-89EF-41F3-8B7E-1E514F504BD6}" type="pres">
      <dgm:prSet presAssocID="{0DF0EF17-96F1-4C23-8BA4-5DE8706A64BB}" presName="spaceRect" presStyleCnt="0"/>
      <dgm:spPr/>
    </dgm:pt>
    <dgm:pt modelId="{9CC32631-609D-4FE8-990B-BDD9CF244EA3}" type="pres">
      <dgm:prSet presAssocID="{0DF0EF17-96F1-4C23-8BA4-5DE8706A64BB}" presName="textRect" presStyleLbl="revTx" presStyleIdx="1" presStyleCnt="3">
        <dgm:presLayoutVars>
          <dgm:chMax val="1"/>
          <dgm:chPref val="1"/>
        </dgm:presLayoutVars>
      </dgm:prSet>
      <dgm:spPr/>
    </dgm:pt>
    <dgm:pt modelId="{A26113C5-600F-4D94-8895-3B3BEC6D6EBD}" type="pres">
      <dgm:prSet presAssocID="{A9247B1B-8738-4DDD-A686-537BF9DCED8D}" presName="sibTrans" presStyleCnt="0"/>
      <dgm:spPr/>
    </dgm:pt>
    <dgm:pt modelId="{7FA5418F-F129-4CE6-8217-B45F324291C1}" type="pres">
      <dgm:prSet presAssocID="{0E24FF3F-B38F-4755-B6F4-A7B37EE969D1}" presName="compNode" presStyleCnt="0"/>
      <dgm:spPr/>
    </dgm:pt>
    <dgm:pt modelId="{71412CB4-56B4-4952-9D1C-1411CB17F4D8}" type="pres">
      <dgm:prSet presAssocID="{0E24FF3F-B38F-4755-B6F4-A7B37EE969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D0F2ACA-114D-4521-8FCD-19853A9A8F7C}" type="pres">
      <dgm:prSet presAssocID="{0E24FF3F-B38F-4755-B6F4-A7B37EE969D1}" presName="spaceRect" presStyleCnt="0"/>
      <dgm:spPr/>
    </dgm:pt>
    <dgm:pt modelId="{874BF2C0-E28D-4057-B8F3-0214492DD573}" type="pres">
      <dgm:prSet presAssocID="{0E24FF3F-B38F-4755-B6F4-A7B37EE969D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7A65F06-4248-45E9-8786-907127D3F919}" srcId="{5E33F202-EE2C-4AAD-8BF8-91FA6AAF9A07}" destId="{0E24FF3F-B38F-4755-B6F4-A7B37EE969D1}" srcOrd="2" destOrd="0" parTransId="{83FEC389-8188-4C13-A6D4-A8AEA8AB369D}" sibTransId="{2071061F-95E6-489B-B6AC-E63ABA0FD3A0}"/>
    <dgm:cxn modelId="{EEF96306-BD11-4ABC-99AE-D0512D7D6C8F}" type="presOf" srcId="{0DF0EF17-96F1-4C23-8BA4-5DE8706A64BB}" destId="{9CC32631-609D-4FE8-990B-BDD9CF244EA3}" srcOrd="0" destOrd="0" presId="urn:microsoft.com/office/officeart/2018/2/layout/IconLabelList"/>
    <dgm:cxn modelId="{D016D532-36CB-4357-8359-30B6F176F9DC}" type="presOf" srcId="{673DE6A7-4701-49F8-BD50-6DD7D04EAE2B}" destId="{4270A23E-097F-4AC3-BC86-AF8A2E540D95}" srcOrd="0" destOrd="0" presId="urn:microsoft.com/office/officeart/2018/2/layout/IconLabelList"/>
    <dgm:cxn modelId="{FA6F8C4D-740A-4376-A44E-8DA2ED4C3B63}" type="presOf" srcId="{5E33F202-EE2C-4AAD-8BF8-91FA6AAF9A07}" destId="{20893D47-7262-4074-8CD0-0F73472303B7}" srcOrd="0" destOrd="0" presId="urn:microsoft.com/office/officeart/2018/2/layout/IconLabelList"/>
    <dgm:cxn modelId="{6B829A7D-E95A-42DE-ADF1-7E2A40B27686}" srcId="{5E33F202-EE2C-4AAD-8BF8-91FA6AAF9A07}" destId="{0DF0EF17-96F1-4C23-8BA4-5DE8706A64BB}" srcOrd="1" destOrd="0" parTransId="{853C1B9B-75F6-4A55-9F4D-C0F96662FE3F}" sibTransId="{A9247B1B-8738-4DDD-A686-537BF9DCED8D}"/>
    <dgm:cxn modelId="{C8728CD4-A293-4A0C-9B7C-4345E4FD9A67}" srcId="{5E33F202-EE2C-4AAD-8BF8-91FA6AAF9A07}" destId="{673DE6A7-4701-49F8-BD50-6DD7D04EAE2B}" srcOrd="0" destOrd="0" parTransId="{9D3A5A42-FF06-48A1-B46F-F9B1DEAD802E}" sibTransId="{7D96AFB0-C3D0-46C0-A420-C6B41429D409}"/>
    <dgm:cxn modelId="{8F84F2F2-0B58-4F3D-BC79-3D415090789C}" type="presOf" srcId="{0E24FF3F-B38F-4755-B6F4-A7B37EE969D1}" destId="{874BF2C0-E28D-4057-B8F3-0214492DD573}" srcOrd="0" destOrd="0" presId="urn:microsoft.com/office/officeart/2018/2/layout/IconLabelList"/>
    <dgm:cxn modelId="{53473E74-A0D5-490F-B26A-5E88F38431FB}" type="presParOf" srcId="{20893D47-7262-4074-8CD0-0F73472303B7}" destId="{43A66612-DDCC-4562-B0E4-558ABF5ACAE9}" srcOrd="0" destOrd="0" presId="urn:microsoft.com/office/officeart/2018/2/layout/IconLabelList"/>
    <dgm:cxn modelId="{388B27FD-5C42-471C-989D-D4587121D40D}" type="presParOf" srcId="{43A66612-DDCC-4562-B0E4-558ABF5ACAE9}" destId="{7AA32234-E5CD-42B4-AEBF-826A619BFED0}" srcOrd="0" destOrd="0" presId="urn:microsoft.com/office/officeart/2018/2/layout/IconLabelList"/>
    <dgm:cxn modelId="{AC83B105-A454-4D0B-A662-7A6BA2196A16}" type="presParOf" srcId="{43A66612-DDCC-4562-B0E4-558ABF5ACAE9}" destId="{5A7BA815-755C-49B0-B2E3-E8A8EB3C60F3}" srcOrd="1" destOrd="0" presId="urn:microsoft.com/office/officeart/2018/2/layout/IconLabelList"/>
    <dgm:cxn modelId="{0803857E-2B6A-4D2D-9464-A6C4DCAEFF19}" type="presParOf" srcId="{43A66612-DDCC-4562-B0E4-558ABF5ACAE9}" destId="{4270A23E-097F-4AC3-BC86-AF8A2E540D95}" srcOrd="2" destOrd="0" presId="urn:microsoft.com/office/officeart/2018/2/layout/IconLabelList"/>
    <dgm:cxn modelId="{89D95374-EBD4-4362-87BE-3D0A40DD2CD7}" type="presParOf" srcId="{20893D47-7262-4074-8CD0-0F73472303B7}" destId="{E625F1DE-2264-4837-841A-C2AD54266FB6}" srcOrd="1" destOrd="0" presId="urn:microsoft.com/office/officeart/2018/2/layout/IconLabelList"/>
    <dgm:cxn modelId="{1CEF5F47-C4D6-497C-8E9A-B5D6BD630BAC}" type="presParOf" srcId="{20893D47-7262-4074-8CD0-0F73472303B7}" destId="{859C5A77-6A56-4936-A078-877ADF17C411}" srcOrd="2" destOrd="0" presId="urn:microsoft.com/office/officeart/2018/2/layout/IconLabelList"/>
    <dgm:cxn modelId="{6C72968E-ADE4-4B9C-9D52-B0E879D864AC}" type="presParOf" srcId="{859C5A77-6A56-4936-A078-877ADF17C411}" destId="{9060A052-D8CE-46D9-8CC6-EC047E918EC0}" srcOrd="0" destOrd="0" presId="urn:microsoft.com/office/officeart/2018/2/layout/IconLabelList"/>
    <dgm:cxn modelId="{3B7B91DB-AD00-44D2-BEF8-2CAB2142F48F}" type="presParOf" srcId="{859C5A77-6A56-4936-A078-877ADF17C411}" destId="{5551E1EC-89EF-41F3-8B7E-1E514F504BD6}" srcOrd="1" destOrd="0" presId="urn:microsoft.com/office/officeart/2018/2/layout/IconLabelList"/>
    <dgm:cxn modelId="{2EA84CEB-F12A-4EA8-90AC-7E3FE76C00D0}" type="presParOf" srcId="{859C5A77-6A56-4936-A078-877ADF17C411}" destId="{9CC32631-609D-4FE8-990B-BDD9CF244EA3}" srcOrd="2" destOrd="0" presId="urn:microsoft.com/office/officeart/2018/2/layout/IconLabelList"/>
    <dgm:cxn modelId="{0B592E41-094F-4D9C-828C-8C3FFD6059ED}" type="presParOf" srcId="{20893D47-7262-4074-8CD0-0F73472303B7}" destId="{A26113C5-600F-4D94-8895-3B3BEC6D6EBD}" srcOrd="3" destOrd="0" presId="urn:microsoft.com/office/officeart/2018/2/layout/IconLabelList"/>
    <dgm:cxn modelId="{91052CC4-A24F-4F11-A412-823CF55F9A73}" type="presParOf" srcId="{20893D47-7262-4074-8CD0-0F73472303B7}" destId="{7FA5418F-F129-4CE6-8217-B45F324291C1}" srcOrd="4" destOrd="0" presId="urn:microsoft.com/office/officeart/2018/2/layout/IconLabelList"/>
    <dgm:cxn modelId="{9B5BA6C0-BC37-4518-9888-50A581A4244F}" type="presParOf" srcId="{7FA5418F-F129-4CE6-8217-B45F324291C1}" destId="{71412CB4-56B4-4952-9D1C-1411CB17F4D8}" srcOrd="0" destOrd="0" presId="urn:microsoft.com/office/officeart/2018/2/layout/IconLabelList"/>
    <dgm:cxn modelId="{B459E9BF-AA1E-4053-BCC7-328A7B3C8E39}" type="presParOf" srcId="{7FA5418F-F129-4CE6-8217-B45F324291C1}" destId="{BD0F2ACA-114D-4521-8FCD-19853A9A8F7C}" srcOrd="1" destOrd="0" presId="urn:microsoft.com/office/officeart/2018/2/layout/IconLabelList"/>
    <dgm:cxn modelId="{A38A992C-89F5-487A-B9D9-F152EDE99CEA}" type="presParOf" srcId="{7FA5418F-F129-4CE6-8217-B45F324291C1}" destId="{874BF2C0-E28D-4057-B8F3-0214492DD57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C62923-0131-4B2D-B7D1-77152763511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37C64B1-9F40-4337-9BC5-74ECEBE35EAA}">
      <dgm:prSet/>
      <dgm:spPr/>
      <dgm:t>
        <a:bodyPr/>
        <a:lstStyle/>
        <a:p>
          <a:r>
            <a:rPr lang="en-US" b="0" i="0" dirty="0"/>
            <a:t>Built in React.js, Initialized with Create-React-App</a:t>
          </a:r>
          <a:endParaRPr lang="en-US" dirty="0"/>
        </a:p>
      </dgm:t>
    </dgm:pt>
    <dgm:pt modelId="{5E9E982C-05F0-4EA6-9537-7CCF61B78DB0}" type="parTrans" cxnId="{DFB4CB50-FF9D-4AD5-A5DB-7A528FA43E3C}">
      <dgm:prSet/>
      <dgm:spPr/>
      <dgm:t>
        <a:bodyPr/>
        <a:lstStyle/>
        <a:p>
          <a:endParaRPr lang="en-US"/>
        </a:p>
      </dgm:t>
    </dgm:pt>
    <dgm:pt modelId="{7D7E171C-51B0-4F87-B460-84C27AD9D462}" type="sibTrans" cxnId="{DFB4CB50-FF9D-4AD5-A5DB-7A528FA43E3C}">
      <dgm:prSet/>
      <dgm:spPr/>
      <dgm:t>
        <a:bodyPr/>
        <a:lstStyle/>
        <a:p>
          <a:endParaRPr lang="en-US"/>
        </a:p>
      </dgm:t>
    </dgm:pt>
    <dgm:pt modelId="{95DA1858-886D-4CA4-BE7D-1ECE9073727B}">
      <dgm:prSet/>
      <dgm:spPr/>
      <dgm:t>
        <a:bodyPr/>
        <a:lstStyle/>
        <a:p>
          <a:r>
            <a:rPr lang="en-US" b="0" i="0" dirty="0"/>
            <a:t>React-Router-DOM</a:t>
          </a:r>
          <a:endParaRPr lang="en-US" dirty="0"/>
        </a:p>
      </dgm:t>
    </dgm:pt>
    <dgm:pt modelId="{D4923B96-5A78-44BE-951E-F8AA1CE8183D}" type="parTrans" cxnId="{43B381A4-20FE-4392-8F6E-3857B256D256}">
      <dgm:prSet/>
      <dgm:spPr/>
      <dgm:t>
        <a:bodyPr/>
        <a:lstStyle/>
        <a:p>
          <a:endParaRPr lang="en-US"/>
        </a:p>
      </dgm:t>
    </dgm:pt>
    <dgm:pt modelId="{B7D13A15-E1EF-4529-97B0-98480C07E2EE}" type="sibTrans" cxnId="{43B381A4-20FE-4392-8F6E-3857B256D256}">
      <dgm:prSet/>
      <dgm:spPr/>
      <dgm:t>
        <a:bodyPr/>
        <a:lstStyle/>
        <a:p>
          <a:endParaRPr lang="en-US"/>
        </a:p>
      </dgm:t>
    </dgm:pt>
    <dgm:pt modelId="{B5BFC507-6DB5-48E1-A615-1B7977AFD2E8}">
      <dgm:prSet/>
      <dgm:spPr/>
      <dgm:t>
        <a:bodyPr/>
        <a:lstStyle/>
        <a:p>
          <a:r>
            <a:rPr lang="en-US" b="0" i="0" dirty="0"/>
            <a:t>CORS middleware</a:t>
          </a:r>
          <a:endParaRPr lang="en-US" dirty="0"/>
        </a:p>
      </dgm:t>
    </dgm:pt>
    <dgm:pt modelId="{E88ED679-5F7B-49B6-9A4E-DF4A5A6EC6FA}" type="parTrans" cxnId="{6C457FAD-F004-4C18-A809-925A0C888F59}">
      <dgm:prSet/>
      <dgm:spPr/>
      <dgm:t>
        <a:bodyPr/>
        <a:lstStyle/>
        <a:p>
          <a:endParaRPr lang="en-US"/>
        </a:p>
      </dgm:t>
    </dgm:pt>
    <dgm:pt modelId="{C9ECDCEA-1568-4FF6-A9DA-E38A69510446}" type="sibTrans" cxnId="{6C457FAD-F004-4C18-A809-925A0C888F59}">
      <dgm:prSet/>
      <dgm:spPr/>
      <dgm:t>
        <a:bodyPr/>
        <a:lstStyle/>
        <a:p>
          <a:endParaRPr lang="en-US"/>
        </a:p>
      </dgm:t>
    </dgm:pt>
    <dgm:pt modelId="{9991C55E-18D1-4ADC-849B-92D3F783ADC0}">
      <dgm:prSet/>
      <dgm:spPr/>
      <dgm:t>
        <a:bodyPr/>
        <a:lstStyle/>
        <a:p>
          <a:r>
            <a:rPr lang="en-US" b="0" i="0"/>
            <a:t>Babel (JS compiler)</a:t>
          </a:r>
          <a:endParaRPr lang="en-US"/>
        </a:p>
      </dgm:t>
    </dgm:pt>
    <dgm:pt modelId="{C9B2E9F9-C3DE-4966-BB68-3F18C93113C2}" type="parTrans" cxnId="{4C74074D-AE2D-4D42-96C9-F1689FD16977}">
      <dgm:prSet/>
      <dgm:spPr/>
      <dgm:t>
        <a:bodyPr/>
        <a:lstStyle/>
        <a:p>
          <a:endParaRPr lang="en-US"/>
        </a:p>
      </dgm:t>
    </dgm:pt>
    <dgm:pt modelId="{9F712ABD-7282-4669-A06B-AE7F7FA1D1C4}" type="sibTrans" cxnId="{4C74074D-AE2D-4D42-96C9-F1689FD16977}">
      <dgm:prSet/>
      <dgm:spPr/>
      <dgm:t>
        <a:bodyPr/>
        <a:lstStyle/>
        <a:p>
          <a:endParaRPr lang="en-US"/>
        </a:p>
      </dgm:t>
    </dgm:pt>
    <dgm:pt modelId="{51CDA37D-13B7-47C2-BA96-BEFF47BF0BB3}">
      <dgm:prSet/>
      <dgm:spPr/>
      <dgm:t>
        <a:bodyPr/>
        <a:lstStyle/>
        <a:p>
          <a:r>
            <a:rPr lang="en-US" b="0" i="0"/>
            <a:t>Webpack (module bundler)</a:t>
          </a:r>
          <a:endParaRPr lang="en-US"/>
        </a:p>
      </dgm:t>
    </dgm:pt>
    <dgm:pt modelId="{BBEB6BE7-1598-4B13-8F0A-231F4B591A25}" type="parTrans" cxnId="{907E6420-5500-4519-B331-3DD252961E31}">
      <dgm:prSet/>
      <dgm:spPr/>
      <dgm:t>
        <a:bodyPr/>
        <a:lstStyle/>
        <a:p>
          <a:endParaRPr lang="en-US"/>
        </a:p>
      </dgm:t>
    </dgm:pt>
    <dgm:pt modelId="{34C5CBD2-B8C4-4811-BAC1-8AF278B22A1D}" type="sibTrans" cxnId="{907E6420-5500-4519-B331-3DD252961E31}">
      <dgm:prSet/>
      <dgm:spPr/>
      <dgm:t>
        <a:bodyPr/>
        <a:lstStyle/>
        <a:p>
          <a:endParaRPr lang="en-US"/>
        </a:p>
      </dgm:t>
    </dgm:pt>
    <dgm:pt modelId="{D434F36B-A1AD-459B-80C4-8635B6F56A5A}">
      <dgm:prSet/>
      <dgm:spPr/>
      <dgm:t>
        <a:bodyPr/>
        <a:lstStyle/>
        <a:p>
          <a:r>
            <a:rPr lang="en-US" b="0" i="0"/>
            <a:t>Pure CSS</a:t>
          </a:r>
          <a:endParaRPr lang="en-US" dirty="0"/>
        </a:p>
      </dgm:t>
    </dgm:pt>
    <dgm:pt modelId="{2C3F2BEF-0D34-453E-9823-C6A7FA571D3C}" type="parTrans" cxnId="{CCAB142C-7E18-449C-B36A-385824E67DEF}">
      <dgm:prSet/>
      <dgm:spPr/>
      <dgm:t>
        <a:bodyPr/>
        <a:lstStyle/>
        <a:p>
          <a:endParaRPr lang="en-US"/>
        </a:p>
      </dgm:t>
    </dgm:pt>
    <dgm:pt modelId="{163F9CC0-6C8D-4278-8580-F3EE13D3277B}" type="sibTrans" cxnId="{CCAB142C-7E18-449C-B36A-385824E67DEF}">
      <dgm:prSet/>
      <dgm:spPr/>
      <dgm:t>
        <a:bodyPr/>
        <a:lstStyle/>
        <a:p>
          <a:endParaRPr lang="en-US"/>
        </a:p>
      </dgm:t>
    </dgm:pt>
    <dgm:pt modelId="{8A2475B4-B434-4F2D-8EE5-08330468E4EA}" type="pres">
      <dgm:prSet presAssocID="{BBC62923-0131-4B2D-B7D1-771527635112}" presName="vert0" presStyleCnt="0">
        <dgm:presLayoutVars>
          <dgm:dir/>
          <dgm:animOne val="branch"/>
          <dgm:animLvl val="lvl"/>
        </dgm:presLayoutVars>
      </dgm:prSet>
      <dgm:spPr/>
    </dgm:pt>
    <dgm:pt modelId="{D1B77D2E-05F8-4FE9-BC63-16A9FB3715BE}" type="pres">
      <dgm:prSet presAssocID="{E37C64B1-9F40-4337-9BC5-74ECEBE35EAA}" presName="thickLine" presStyleLbl="alignNode1" presStyleIdx="0" presStyleCnt="6"/>
      <dgm:spPr/>
    </dgm:pt>
    <dgm:pt modelId="{C8D7DFD4-23F6-4EB3-BA5D-8A37E7171EC5}" type="pres">
      <dgm:prSet presAssocID="{E37C64B1-9F40-4337-9BC5-74ECEBE35EAA}" presName="horz1" presStyleCnt="0"/>
      <dgm:spPr/>
    </dgm:pt>
    <dgm:pt modelId="{25180C54-26DA-4017-AD27-DF26DC4F2CE4}" type="pres">
      <dgm:prSet presAssocID="{E37C64B1-9F40-4337-9BC5-74ECEBE35EAA}" presName="tx1" presStyleLbl="revTx" presStyleIdx="0" presStyleCnt="6"/>
      <dgm:spPr/>
    </dgm:pt>
    <dgm:pt modelId="{A1112EC4-462F-481A-A1EB-C979DC6A4ECD}" type="pres">
      <dgm:prSet presAssocID="{E37C64B1-9F40-4337-9BC5-74ECEBE35EAA}" presName="vert1" presStyleCnt="0"/>
      <dgm:spPr/>
    </dgm:pt>
    <dgm:pt modelId="{D4530861-5521-4D6B-B08B-974A25DE5BAE}" type="pres">
      <dgm:prSet presAssocID="{95DA1858-886D-4CA4-BE7D-1ECE9073727B}" presName="thickLine" presStyleLbl="alignNode1" presStyleIdx="1" presStyleCnt="6"/>
      <dgm:spPr/>
    </dgm:pt>
    <dgm:pt modelId="{559CD6DF-41B7-4AC6-ACE2-463BF65653F5}" type="pres">
      <dgm:prSet presAssocID="{95DA1858-886D-4CA4-BE7D-1ECE9073727B}" presName="horz1" presStyleCnt="0"/>
      <dgm:spPr/>
    </dgm:pt>
    <dgm:pt modelId="{B47136F9-B812-4CFC-89E8-CE3B3453B1B0}" type="pres">
      <dgm:prSet presAssocID="{95DA1858-886D-4CA4-BE7D-1ECE9073727B}" presName="tx1" presStyleLbl="revTx" presStyleIdx="1" presStyleCnt="6"/>
      <dgm:spPr/>
    </dgm:pt>
    <dgm:pt modelId="{99EB2FB0-8E98-48FB-AB9F-20F3B522F49E}" type="pres">
      <dgm:prSet presAssocID="{95DA1858-886D-4CA4-BE7D-1ECE9073727B}" presName="vert1" presStyleCnt="0"/>
      <dgm:spPr/>
    </dgm:pt>
    <dgm:pt modelId="{396C18FF-FC51-4C82-9194-8024247ED5D7}" type="pres">
      <dgm:prSet presAssocID="{D434F36B-A1AD-459B-80C4-8635B6F56A5A}" presName="thickLine" presStyleLbl="alignNode1" presStyleIdx="2" presStyleCnt="6"/>
      <dgm:spPr/>
    </dgm:pt>
    <dgm:pt modelId="{C5B0D775-5C04-49CA-87C3-56DDC2924AF9}" type="pres">
      <dgm:prSet presAssocID="{D434F36B-A1AD-459B-80C4-8635B6F56A5A}" presName="horz1" presStyleCnt="0"/>
      <dgm:spPr/>
    </dgm:pt>
    <dgm:pt modelId="{B7710903-427B-4458-A6FF-6DBE5B8976A8}" type="pres">
      <dgm:prSet presAssocID="{D434F36B-A1AD-459B-80C4-8635B6F56A5A}" presName="tx1" presStyleLbl="revTx" presStyleIdx="2" presStyleCnt="6"/>
      <dgm:spPr/>
    </dgm:pt>
    <dgm:pt modelId="{AB718549-462B-4276-80C0-254CBD1F5376}" type="pres">
      <dgm:prSet presAssocID="{D434F36B-A1AD-459B-80C4-8635B6F56A5A}" presName="vert1" presStyleCnt="0"/>
      <dgm:spPr/>
    </dgm:pt>
    <dgm:pt modelId="{CDA32CC5-2A4D-4469-8625-B9630E48C114}" type="pres">
      <dgm:prSet presAssocID="{B5BFC507-6DB5-48E1-A615-1B7977AFD2E8}" presName="thickLine" presStyleLbl="alignNode1" presStyleIdx="3" presStyleCnt="6"/>
      <dgm:spPr/>
    </dgm:pt>
    <dgm:pt modelId="{A6072FF0-F7C9-4AAB-9D8E-1222192C214C}" type="pres">
      <dgm:prSet presAssocID="{B5BFC507-6DB5-48E1-A615-1B7977AFD2E8}" presName="horz1" presStyleCnt="0"/>
      <dgm:spPr/>
    </dgm:pt>
    <dgm:pt modelId="{EC7EC405-A136-45D6-8EC2-488DD67BFAC9}" type="pres">
      <dgm:prSet presAssocID="{B5BFC507-6DB5-48E1-A615-1B7977AFD2E8}" presName="tx1" presStyleLbl="revTx" presStyleIdx="3" presStyleCnt="6"/>
      <dgm:spPr/>
    </dgm:pt>
    <dgm:pt modelId="{DC538241-623F-47EB-8A32-179DAD781AED}" type="pres">
      <dgm:prSet presAssocID="{B5BFC507-6DB5-48E1-A615-1B7977AFD2E8}" presName="vert1" presStyleCnt="0"/>
      <dgm:spPr/>
    </dgm:pt>
    <dgm:pt modelId="{AE6F747F-E540-446B-BCD0-CDC7BB3BA77C}" type="pres">
      <dgm:prSet presAssocID="{9991C55E-18D1-4ADC-849B-92D3F783ADC0}" presName="thickLine" presStyleLbl="alignNode1" presStyleIdx="4" presStyleCnt="6"/>
      <dgm:spPr/>
    </dgm:pt>
    <dgm:pt modelId="{390A89A6-5071-44D2-A605-11BBE9AC603B}" type="pres">
      <dgm:prSet presAssocID="{9991C55E-18D1-4ADC-849B-92D3F783ADC0}" presName="horz1" presStyleCnt="0"/>
      <dgm:spPr/>
    </dgm:pt>
    <dgm:pt modelId="{D8C01792-5A0F-4EE9-A9FE-05E8ABAF8847}" type="pres">
      <dgm:prSet presAssocID="{9991C55E-18D1-4ADC-849B-92D3F783ADC0}" presName="tx1" presStyleLbl="revTx" presStyleIdx="4" presStyleCnt="6"/>
      <dgm:spPr/>
    </dgm:pt>
    <dgm:pt modelId="{0961E281-E0C4-4031-BA08-892EC5BED0A5}" type="pres">
      <dgm:prSet presAssocID="{9991C55E-18D1-4ADC-849B-92D3F783ADC0}" presName="vert1" presStyleCnt="0"/>
      <dgm:spPr/>
    </dgm:pt>
    <dgm:pt modelId="{3CF830BB-B6CB-43A4-A679-A98B18B00B7A}" type="pres">
      <dgm:prSet presAssocID="{51CDA37D-13B7-47C2-BA96-BEFF47BF0BB3}" presName="thickLine" presStyleLbl="alignNode1" presStyleIdx="5" presStyleCnt="6"/>
      <dgm:spPr/>
    </dgm:pt>
    <dgm:pt modelId="{1047F692-D066-4142-8C72-684D026E946A}" type="pres">
      <dgm:prSet presAssocID="{51CDA37D-13B7-47C2-BA96-BEFF47BF0BB3}" presName="horz1" presStyleCnt="0"/>
      <dgm:spPr/>
    </dgm:pt>
    <dgm:pt modelId="{7466211A-EDB5-48B3-83D2-8A4720F28679}" type="pres">
      <dgm:prSet presAssocID="{51CDA37D-13B7-47C2-BA96-BEFF47BF0BB3}" presName="tx1" presStyleLbl="revTx" presStyleIdx="5" presStyleCnt="6"/>
      <dgm:spPr/>
    </dgm:pt>
    <dgm:pt modelId="{BBFC3986-1AD2-4BD3-8E3C-2C9DDF55E4B1}" type="pres">
      <dgm:prSet presAssocID="{51CDA37D-13B7-47C2-BA96-BEFF47BF0BB3}" presName="vert1" presStyleCnt="0"/>
      <dgm:spPr/>
    </dgm:pt>
  </dgm:ptLst>
  <dgm:cxnLst>
    <dgm:cxn modelId="{C2AA520D-57F9-4899-9D95-240F7C88B2D3}" type="presOf" srcId="{51CDA37D-13B7-47C2-BA96-BEFF47BF0BB3}" destId="{7466211A-EDB5-48B3-83D2-8A4720F28679}" srcOrd="0" destOrd="0" presId="urn:microsoft.com/office/officeart/2008/layout/LinedList"/>
    <dgm:cxn modelId="{907E6420-5500-4519-B331-3DD252961E31}" srcId="{BBC62923-0131-4B2D-B7D1-771527635112}" destId="{51CDA37D-13B7-47C2-BA96-BEFF47BF0BB3}" srcOrd="5" destOrd="0" parTransId="{BBEB6BE7-1598-4B13-8F0A-231F4B591A25}" sibTransId="{34C5CBD2-B8C4-4811-BAC1-8AF278B22A1D}"/>
    <dgm:cxn modelId="{CCAB142C-7E18-449C-B36A-385824E67DEF}" srcId="{BBC62923-0131-4B2D-B7D1-771527635112}" destId="{D434F36B-A1AD-459B-80C4-8635B6F56A5A}" srcOrd="2" destOrd="0" parTransId="{2C3F2BEF-0D34-453E-9823-C6A7FA571D3C}" sibTransId="{163F9CC0-6C8D-4278-8580-F3EE13D3277B}"/>
    <dgm:cxn modelId="{4C74074D-AE2D-4D42-96C9-F1689FD16977}" srcId="{BBC62923-0131-4B2D-B7D1-771527635112}" destId="{9991C55E-18D1-4ADC-849B-92D3F783ADC0}" srcOrd="4" destOrd="0" parTransId="{C9B2E9F9-C3DE-4966-BB68-3F18C93113C2}" sibTransId="{9F712ABD-7282-4669-A06B-AE7F7FA1D1C4}"/>
    <dgm:cxn modelId="{DFB4CB50-FF9D-4AD5-A5DB-7A528FA43E3C}" srcId="{BBC62923-0131-4B2D-B7D1-771527635112}" destId="{E37C64B1-9F40-4337-9BC5-74ECEBE35EAA}" srcOrd="0" destOrd="0" parTransId="{5E9E982C-05F0-4EA6-9537-7CCF61B78DB0}" sibTransId="{7D7E171C-51B0-4F87-B460-84C27AD9D462}"/>
    <dgm:cxn modelId="{E3231A7D-A2E1-442F-980A-53B0CCE2C403}" type="presOf" srcId="{B5BFC507-6DB5-48E1-A615-1B7977AFD2E8}" destId="{EC7EC405-A136-45D6-8EC2-488DD67BFAC9}" srcOrd="0" destOrd="0" presId="urn:microsoft.com/office/officeart/2008/layout/LinedList"/>
    <dgm:cxn modelId="{5DE9219D-E914-4275-93E1-637C501A7F3A}" type="presOf" srcId="{9991C55E-18D1-4ADC-849B-92D3F783ADC0}" destId="{D8C01792-5A0F-4EE9-A9FE-05E8ABAF8847}" srcOrd="0" destOrd="0" presId="urn:microsoft.com/office/officeart/2008/layout/LinedList"/>
    <dgm:cxn modelId="{43B381A4-20FE-4392-8F6E-3857B256D256}" srcId="{BBC62923-0131-4B2D-B7D1-771527635112}" destId="{95DA1858-886D-4CA4-BE7D-1ECE9073727B}" srcOrd="1" destOrd="0" parTransId="{D4923B96-5A78-44BE-951E-F8AA1CE8183D}" sibTransId="{B7D13A15-E1EF-4529-97B0-98480C07E2EE}"/>
    <dgm:cxn modelId="{166B3CA8-D28B-4080-B706-6330F9B1AE21}" type="presOf" srcId="{BBC62923-0131-4B2D-B7D1-771527635112}" destId="{8A2475B4-B434-4F2D-8EE5-08330468E4EA}" srcOrd="0" destOrd="0" presId="urn:microsoft.com/office/officeart/2008/layout/LinedList"/>
    <dgm:cxn modelId="{6C457FAD-F004-4C18-A809-925A0C888F59}" srcId="{BBC62923-0131-4B2D-B7D1-771527635112}" destId="{B5BFC507-6DB5-48E1-A615-1B7977AFD2E8}" srcOrd="3" destOrd="0" parTransId="{E88ED679-5F7B-49B6-9A4E-DF4A5A6EC6FA}" sibTransId="{C9ECDCEA-1568-4FF6-A9DA-E38A69510446}"/>
    <dgm:cxn modelId="{B7259DBE-943D-4B21-94F3-EAD535E88F58}" type="presOf" srcId="{D434F36B-A1AD-459B-80C4-8635B6F56A5A}" destId="{B7710903-427B-4458-A6FF-6DBE5B8976A8}" srcOrd="0" destOrd="0" presId="urn:microsoft.com/office/officeart/2008/layout/LinedList"/>
    <dgm:cxn modelId="{F3E6A2D1-6B45-4479-B0D1-8C554FB1CE20}" type="presOf" srcId="{E37C64B1-9F40-4337-9BC5-74ECEBE35EAA}" destId="{25180C54-26DA-4017-AD27-DF26DC4F2CE4}" srcOrd="0" destOrd="0" presId="urn:microsoft.com/office/officeart/2008/layout/LinedList"/>
    <dgm:cxn modelId="{884205FD-37C9-4B04-B452-43B9CE3D611F}" type="presOf" srcId="{95DA1858-886D-4CA4-BE7D-1ECE9073727B}" destId="{B47136F9-B812-4CFC-89E8-CE3B3453B1B0}" srcOrd="0" destOrd="0" presId="urn:microsoft.com/office/officeart/2008/layout/LinedList"/>
    <dgm:cxn modelId="{8C9A334A-2ABB-4BCB-B2C7-F422BD65CB94}" type="presParOf" srcId="{8A2475B4-B434-4F2D-8EE5-08330468E4EA}" destId="{D1B77D2E-05F8-4FE9-BC63-16A9FB3715BE}" srcOrd="0" destOrd="0" presId="urn:microsoft.com/office/officeart/2008/layout/LinedList"/>
    <dgm:cxn modelId="{5E771F03-19F9-4A1E-B323-9B0D12970387}" type="presParOf" srcId="{8A2475B4-B434-4F2D-8EE5-08330468E4EA}" destId="{C8D7DFD4-23F6-4EB3-BA5D-8A37E7171EC5}" srcOrd="1" destOrd="0" presId="urn:microsoft.com/office/officeart/2008/layout/LinedList"/>
    <dgm:cxn modelId="{CAD70A21-D406-4C16-B3BE-1B93EC04687C}" type="presParOf" srcId="{C8D7DFD4-23F6-4EB3-BA5D-8A37E7171EC5}" destId="{25180C54-26DA-4017-AD27-DF26DC4F2CE4}" srcOrd="0" destOrd="0" presId="urn:microsoft.com/office/officeart/2008/layout/LinedList"/>
    <dgm:cxn modelId="{93185C8E-A26B-49B7-B90B-04AD9B66E819}" type="presParOf" srcId="{C8D7DFD4-23F6-4EB3-BA5D-8A37E7171EC5}" destId="{A1112EC4-462F-481A-A1EB-C979DC6A4ECD}" srcOrd="1" destOrd="0" presId="urn:microsoft.com/office/officeart/2008/layout/LinedList"/>
    <dgm:cxn modelId="{F6D92238-EDD4-4B3A-902F-82B96E267453}" type="presParOf" srcId="{8A2475B4-B434-4F2D-8EE5-08330468E4EA}" destId="{D4530861-5521-4D6B-B08B-974A25DE5BAE}" srcOrd="2" destOrd="0" presId="urn:microsoft.com/office/officeart/2008/layout/LinedList"/>
    <dgm:cxn modelId="{7DB913C0-48BC-442E-83E2-44292036CE2C}" type="presParOf" srcId="{8A2475B4-B434-4F2D-8EE5-08330468E4EA}" destId="{559CD6DF-41B7-4AC6-ACE2-463BF65653F5}" srcOrd="3" destOrd="0" presId="urn:microsoft.com/office/officeart/2008/layout/LinedList"/>
    <dgm:cxn modelId="{FEAD69AB-7DE7-45B3-893B-1BBE7440B132}" type="presParOf" srcId="{559CD6DF-41B7-4AC6-ACE2-463BF65653F5}" destId="{B47136F9-B812-4CFC-89E8-CE3B3453B1B0}" srcOrd="0" destOrd="0" presId="urn:microsoft.com/office/officeart/2008/layout/LinedList"/>
    <dgm:cxn modelId="{672F1244-6E7F-4900-A3C6-9D152EA292A8}" type="presParOf" srcId="{559CD6DF-41B7-4AC6-ACE2-463BF65653F5}" destId="{99EB2FB0-8E98-48FB-AB9F-20F3B522F49E}" srcOrd="1" destOrd="0" presId="urn:microsoft.com/office/officeart/2008/layout/LinedList"/>
    <dgm:cxn modelId="{F701E704-D58D-47B9-B975-BD9D86A9880A}" type="presParOf" srcId="{8A2475B4-B434-4F2D-8EE5-08330468E4EA}" destId="{396C18FF-FC51-4C82-9194-8024247ED5D7}" srcOrd="4" destOrd="0" presId="urn:microsoft.com/office/officeart/2008/layout/LinedList"/>
    <dgm:cxn modelId="{9AE64F6F-3EC3-4933-ADCE-7F9B42AC0B58}" type="presParOf" srcId="{8A2475B4-B434-4F2D-8EE5-08330468E4EA}" destId="{C5B0D775-5C04-49CA-87C3-56DDC2924AF9}" srcOrd="5" destOrd="0" presId="urn:microsoft.com/office/officeart/2008/layout/LinedList"/>
    <dgm:cxn modelId="{472015D4-1431-4EE8-9D1C-9DBCC4008365}" type="presParOf" srcId="{C5B0D775-5C04-49CA-87C3-56DDC2924AF9}" destId="{B7710903-427B-4458-A6FF-6DBE5B8976A8}" srcOrd="0" destOrd="0" presId="urn:microsoft.com/office/officeart/2008/layout/LinedList"/>
    <dgm:cxn modelId="{7A270040-3546-4CF6-8E92-E77006EC9E80}" type="presParOf" srcId="{C5B0D775-5C04-49CA-87C3-56DDC2924AF9}" destId="{AB718549-462B-4276-80C0-254CBD1F5376}" srcOrd="1" destOrd="0" presId="urn:microsoft.com/office/officeart/2008/layout/LinedList"/>
    <dgm:cxn modelId="{53F7C1AA-B2A2-489C-9FDE-4AD0B398FF2B}" type="presParOf" srcId="{8A2475B4-B434-4F2D-8EE5-08330468E4EA}" destId="{CDA32CC5-2A4D-4469-8625-B9630E48C114}" srcOrd="6" destOrd="0" presId="urn:microsoft.com/office/officeart/2008/layout/LinedList"/>
    <dgm:cxn modelId="{2F58CD45-966C-4017-AFAA-4BA2D01D27AE}" type="presParOf" srcId="{8A2475B4-B434-4F2D-8EE5-08330468E4EA}" destId="{A6072FF0-F7C9-4AAB-9D8E-1222192C214C}" srcOrd="7" destOrd="0" presId="urn:microsoft.com/office/officeart/2008/layout/LinedList"/>
    <dgm:cxn modelId="{FF5CA2BA-B933-4273-9A05-96E6EFCA6C13}" type="presParOf" srcId="{A6072FF0-F7C9-4AAB-9D8E-1222192C214C}" destId="{EC7EC405-A136-45D6-8EC2-488DD67BFAC9}" srcOrd="0" destOrd="0" presId="urn:microsoft.com/office/officeart/2008/layout/LinedList"/>
    <dgm:cxn modelId="{5D2C5116-3AFD-4EF8-998D-505B847C5166}" type="presParOf" srcId="{A6072FF0-F7C9-4AAB-9D8E-1222192C214C}" destId="{DC538241-623F-47EB-8A32-179DAD781AED}" srcOrd="1" destOrd="0" presId="urn:microsoft.com/office/officeart/2008/layout/LinedList"/>
    <dgm:cxn modelId="{7D31BF41-5A2E-4516-9F94-4B5CCF6AD5C0}" type="presParOf" srcId="{8A2475B4-B434-4F2D-8EE5-08330468E4EA}" destId="{AE6F747F-E540-446B-BCD0-CDC7BB3BA77C}" srcOrd="8" destOrd="0" presId="urn:microsoft.com/office/officeart/2008/layout/LinedList"/>
    <dgm:cxn modelId="{3B3A9110-CCBB-45AF-B812-63C00666AD6B}" type="presParOf" srcId="{8A2475B4-B434-4F2D-8EE5-08330468E4EA}" destId="{390A89A6-5071-44D2-A605-11BBE9AC603B}" srcOrd="9" destOrd="0" presId="urn:microsoft.com/office/officeart/2008/layout/LinedList"/>
    <dgm:cxn modelId="{60F48D95-B7BD-4275-9445-26A569E94E29}" type="presParOf" srcId="{390A89A6-5071-44D2-A605-11BBE9AC603B}" destId="{D8C01792-5A0F-4EE9-A9FE-05E8ABAF8847}" srcOrd="0" destOrd="0" presId="urn:microsoft.com/office/officeart/2008/layout/LinedList"/>
    <dgm:cxn modelId="{3765F55C-1431-4D7C-B98C-0E352BE4AF4C}" type="presParOf" srcId="{390A89A6-5071-44D2-A605-11BBE9AC603B}" destId="{0961E281-E0C4-4031-BA08-892EC5BED0A5}" srcOrd="1" destOrd="0" presId="urn:microsoft.com/office/officeart/2008/layout/LinedList"/>
    <dgm:cxn modelId="{71AA0BCF-9B75-4918-889B-4AC2FDA83C96}" type="presParOf" srcId="{8A2475B4-B434-4F2D-8EE5-08330468E4EA}" destId="{3CF830BB-B6CB-43A4-A679-A98B18B00B7A}" srcOrd="10" destOrd="0" presId="urn:microsoft.com/office/officeart/2008/layout/LinedList"/>
    <dgm:cxn modelId="{33162119-3D94-4D07-B92F-57BDDCEBC9EF}" type="presParOf" srcId="{8A2475B4-B434-4F2D-8EE5-08330468E4EA}" destId="{1047F692-D066-4142-8C72-684D026E946A}" srcOrd="11" destOrd="0" presId="urn:microsoft.com/office/officeart/2008/layout/LinedList"/>
    <dgm:cxn modelId="{D98A4C42-EBC8-4BB2-9F13-9E5F70A2F7E5}" type="presParOf" srcId="{1047F692-D066-4142-8C72-684D026E946A}" destId="{7466211A-EDB5-48B3-83D2-8A4720F28679}" srcOrd="0" destOrd="0" presId="urn:microsoft.com/office/officeart/2008/layout/LinedList"/>
    <dgm:cxn modelId="{02AA7C7B-FB64-4C27-AF72-316FD96DE928}" type="presParOf" srcId="{1047F692-D066-4142-8C72-684D026E946A}" destId="{BBFC3986-1AD2-4BD3-8E3C-2C9DDF55E4B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E2EAC-CD9D-4403-BF85-6518BF3146F9}">
      <dsp:nvSpPr>
        <dsp:cNvPr id="0" name=""/>
        <dsp:cNvSpPr/>
      </dsp:nvSpPr>
      <dsp:spPr>
        <a:xfrm>
          <a:off x="0" y="640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94D99-097B-4B04-B9F2-CA90E5064EF7}">
      <dsp:nvSpPr>
        <dsp:cNvPr id="0" name=""/>
        <dsp:cNvSpPr/>
      </dsp:nvSpPr>
      <dsp:spPr>
        <a:xfrm>
          <a:off x="453352" y="337845"/>
          <a:ext cx="824278" cy="82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F8E613-E415-4429-8B48-F64665D5057A}">
      <dsp:nvSpPr>
        <dsp:cNvPr id="0" name=""/>
        <dsp:cNvSpPr/>
      </dsp:nvSpPr>
      <dsp:spPr>
        <a:xfrm>
          <a:off x="1730984" y="640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Searching for desired products</a:t>
          </a:r>
          <a:endParaRPr lang="en-US" sz="2500" kern="1200" dirty="0"/>
        </a:p>
      </dsp:txBody>
      <dsp:txXfrm>
        <a:off x="1730984" y="640"/>
        <a:ext cx="4660290" cy="1498687"/>
      </dsp:txXfrm>
    </dsp:sp>
    <dsp:sp modelId="{192CEBA4-939D-4F57-9ACC-14270F204DA4}">
      <dsp:nvSpPr>
        <dsp:cNvPr id="0" name=""/>
        <dsp:cNvSpPr/>
      </dsp:nvSpPr>
      <dsp:spPr>
        <a:xfrm>
          <a:off x="0" y="1873999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C5847-8347-4815-9767-1D18EDE34C46}">
      <dsp:nvSpPr>
        <dsp:cNvPr id="0" name=""/>
        <dsp:cNvSpPr/>
      </dsp:nvSpPr>
      <dsp:spPr>
        <a:xfrm>
          <a:off x="453352" y="2211204"/>
          <a:ext cx="824278" cy="824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25894-4E22-4C4F-9DE7-B8D5B14EFEC6}">
      <dsp:nvSpPr>
        <dsp:cNvPr id="0" name=""/>
        <dsp:cNvSpPr/>
      </dsp:nvSpPr>
      <dsp:spPr>
        <a:xfrm>
          <a:off x="1730984" y="187399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Comparing prices</a:t>
          </a:r>
          <a:endParaRPr lang="en-US" sz="2500" kern="1200" dirty="0"/>
        </a:p>
      </dsp:txBody>
      <dsp:txXfrm>
        <a:off x="1730984" y="1873999"/>
        <a:ext cx="4660290" cy="1498687"/>
      </dsp:txXfrm>
    </dsp:sp>
    <dsp:sp modelId="{FFA00188-EDFB-4286-8EA4-33DF16D6C6FE}">
      <dsp:nvSpPr>
        <dsp:cNvPr id="0" name=""/>
        <dsp:cNvSpPr/>
      </dsp:nvSpPr>
      <dsp:spPr>
        <a:xfrm>
          <a:off x="0" y="3747359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8AF4C-3DB0-4310-9752-ACA4CFDFD201}">
      <dsp:nvSpPr>
        <dsp:cNvPr id="0" name=""/>
        <dsp:cNvSpPr/>
      </dsp:nvSpPr>
      <dsp:spPr>
        <a:xfrm>
          <a:off x="453352" y="4084563"/>
          <a:ext cx="824278" cy="824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8BA6B5-3B0F-49AB-8F5B-3A3E5EAD16B2}">
      <dsp:nvSpPr>
        <dsp:cNvPr id="0" name=""/>
        <dsp:cNvSpPr/>
      </dsp:nvSpPr>
      <dsp:spPr>
        <a:xfrm>
          <a:off x="1730984" y="374735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Displaying trends of prices</a:t>
          </a:r>
          <a:endParaRPr lang="en-US" sz="2500" kern="1200" dirty="0"/>
        </a:p>
      </dsp:txBody>
      <dsp:txXfrm>
        <a:off x="1730984" y="3747359"/>
        <a:ext cx="4660290" cy="14986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A32234-E5CD-42B4-AEBF-826A619BFED0}">
      <dsp:nvSpPr>
        <dsp:cNvPr id="0" name=""/>
        <dsp:cNvSpPr/>
      </dsp:nvSpPr>
      <dsp:spPr>
        <a:xfrm>
          <a:off x="1499986" y="388543"/>
          <a:ext cx="939129" cy="9391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0A23E-097F-4AC3-BC86-AF8A2E540D95}">
      <dsp:nvSpPr>
        <dsp:cNvPr id="0" name=""/>
        <dsp:cNvSpPr/>
      </dsp:nvSpPr>
      <dsp:spPr>
        <a:xfrm>
          <a:off x="926074" y="1642474"/>
          <a:ext cx="20869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Responsive, user-friendly, minimalistic</a:t>
          </a:r>
        </a:p>
      </dsp:txBody>
      <dsp:txXfrm>
        <a:off x="926074" y="1642474"/>
        <a:ext cx="2086954" cy="720000"/>
      </dsp:txXfrm>
    </dsp:sp>
    <dsp:sp modelId="{9060A052-D8CE-46D9-8CC6-EC047E918EC0}">
      <dsp:nvSpPr>
        <dsp:cNvPr id="0" name=""/>
        <dsp:cNvSpPr/>
      </dsp:nvSpPr>
      <dsp:spPr>
        <a:xfrm>
          <a:off x="3952158" y="388543"/>
          <a:ext cx="939129" cy="9391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32631-609D-4FE8-990B-BDD9CF244EA3}">
      <dsp:nvSpPr>
        <dsp:cNvPr id="0" name=""/>
        <dsp:cNvSpPr/>
      </dsp:nvSpPr>
      <dsp:spPr>
        <a:xfrm>
          <a:off x="3378246" y="1642474"/>
          <a:ext cx="20869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How do users interact with the app?</a:t>
          </a:r>
        </a:p>
      </dsp:txBody>
      <dsp:txXfrm>
        <a:off x="3378246" y="1642474"/>
        <a:ext cx="2086954" cy="720000"/>
      </dsp:txXfrm>
    </dsp:sp>
    <dsp:sp modelId="{71412CB4-56B4-4952-9D1C-1411CB17F4D8}">
      <dsp:nvSpPr>
        <dsp:cNvPr id="0" name=""/>
        <dsp:cNvSpPr/>
      </dsp:nvSpPr>
      <dsp:spPr>
        <a:xfrm>
          <a:off x="2726072" y="2884212"/>
          <a:ext cx="939129" cy="9391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BF2C0-E28D-4057-B8F3-0214492DD573}">
      <dsp:nvSpPr>
        <dsp:cNvPr id="0" name=""/>
        <dsp:cNvSpPr/>
      </dsp:nvSpPr>
      <dsp:spPr>
        <a:xfrm>
          <a:off x="2152160" y="4138143"/>
          <a:ext cx="20869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Here are some early sketches compared to our MVP…</a:t>
          </a:r>
        </a:p>
      </dsp:txBody>
      <dsp:txXfrm>
        <a:off x="2152160" y="4138143"/>
        <a:ext cx="2086954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B77D2E-05F8-4FE9-BC63-16A9FB3715BE}">
      <dsp:nvSpPr>
        <dsp:cNvPr id="0" name=""/>
        <dsp:cNvSpPr/>
      </dsp:nvSpPr>
      <dsp:spPr>
        <a:xfrm>
          <a:off x="0" y="1668"/>
          <a:ext cx="639731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80C54-26DA-4017-AD27-DF26DC4F2CE4}">
      <dsp:nvSpPr>
        <dsp:cNvPr id="0" name=""/>
        <dsp:cNvSpPr/>
      </dsp:nvSpPr>
      <dsp:spPr>
        <a:xfrm>
          <a:off x="0" y="1668"/>
          <a:ext cx="6397313" cy="568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Built in React.js, Initialized with Create-React-App</a:t>
          </a:r>
          <a:endParaRPr lang="en-US" sz="2000" kern="1200" dirty="0"/>
        </a:p>
      </dsp:txBody>
      <dsp:txXfrm>
        <a:off x="0" y="1668"/>
        <a:ext cx="6397313" cy="568827"/>
      </dsp:txXfrm>
    </dsp:sp>
    <dsp:sp modelId="{D4530861-5521-4D6B-B08B-974A25DE5BAE}">
      <dsp:nvSpPr>
        <dsp:cNvPr id="0" name=""/>
        <dsp:cNvSpPr/>
      </dsp:nvSpPr>
      <dsp:spPr>
        <a:xfrm>
          <a:off x="0" y="570495"/>
          <a:ext cx="6397313" cy="0"/>
        </a:xfrm>
        <a:prstGeom prst="line">
          <a:avLst/>
        </a:prstGeom>
        <a:solidFill>
          <a:schemeClr val="accent2">
            <a:hueOff val="-3953144"/>
            <a:satOff val="180"/>
            <a:lumOff val="0"/>
            <a:alphaOff val="0"/>
          </a:schemeClr>
        </a:solidFill>
        <a:ln w="19050" cap="rnd" cmpd="sng" algn="ctr">
          <a:solidFill>
            <a:schemeClr val="accent2">
              <a:hueOff val="-3953144"/>
              <a:satOff val="18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7136F9-B812-4CFC-89E8-CE3B3453B1B0}">
      <dsp:nvSpPr>
        <dsp:cNvPr id="0" name=""/>
        <dsp:cNvSpPr/>
      </dsp:nvSpPr>
      <dsp:spPr>
        <a:xfrm>
          <a:off x="0" y="570495"/>
          <a:ext cx="6397313" cy="568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React-Router-DOM</a:t>
          </a:r>
          <a:endParaRPr lang="en-US" sz="2000" kern="1200" dirty="0"/>
        </a:p>
      </dsp:txBody>
      <dsp:txXfrm>
        <a:off x="0" y="570495"/>
        <a:ext cx="6397313" cy="568827"/>
      </dsp:txXfrm>
    </dsp:sp>
    <dsp:sp modelId="{396C18FF-FC51-4C82-9194-8024247ED5D7}">
      <dsp:nvSpPr>
        <dsp:cNvPr id="0" name=""/>
        <dsp:cNvSpPr/>
      </dsp:nvSpPr>
      <dsp:spPr>
        <a:xfrm>
          <a:off x="0" y="1139322"/>
          <a:ext cx="6397313" cy="0"/>
        </a:xfrm>
        <a:prstGeom prst="line">
          <a:avLst/>
        </a:prstGeom>
        <a:solidFill>
          <a:schemeClr val="accent2">
            <a:hueOff val="-7906288"/>
            <a:satOff val="360"/>
            <a:lumOff val="0"/>
            <a:alphaOff val="0"/>
          </a:schemeClr>
        </a:solidFill>
        <a:ln w="19050" cap="rnd" cmpd="sng" algn="ctr">
          <a:solidFill>
            <a:schemeClr val="accent2">
              <a:hueOff val="-7906288"/>
              <a:satOff val="36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10903-427B-4458-A6FF-6DBE5B8976A8}">
      <dsp:nvSpPr>
        <dsp:cNvPr id="0" name=""/>
        <dsp:cNvSpPr/>
      </dsp:nvSpPr>
      <dsp:spPr>
        <a:xfrm>
          <a:off x="0" y="1139322"/>
          <a:ext cx="6397313" cy="568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Pure CSS</a:t>
          </a:r>
          <a:endParaRPr lang="en-US" sz="2000" kern="1200" dirty="0"/>
        </a:p>
      </dsp:txBody>
      <dsp:txXfrm>
        <a:off x="0" y="1139322"/>
        <a:ext cx="6397313" cy="568827"/>
      </dsp:txXfrm>
    </dsp:sp>
    <dsp:sp modelId="{CDA32CC5-2A4D-4469-8625-B9630E48C114}">
      <dsp:nvSpPr>
        <dsp:cNvPr id="0" name=""/>
        <dsp:cNvSpPr/>
      </dsp:nvSpPr>
      <dsp:spPr>
        <a:xfrm>
          <a:off x="0" y="1708149"/>
          <a:ext cx="6397313" cy="0"/>
        </a:xfrm>
        <a:prstGeom prst="line">
          <a:avLst/>
        </a:prstGeom>
        <a:solidFill>
          <a:schemeClr val="accent2">
            <a:hueOff val="-11859433"/>
            <a:satOff val="541"/>
            <a:lumOff val="0"/>
            <a:alphaOff val="0"/>
          </a:schemeClr>
        </a:solidFill>
        <a:ln w="19050" cap="rnd" cmpd="sng" algn="ctr">
          <a:solidFill>
            <a:schemeClr val="accent2">
              <a:hueOff val="-11859433"/>
              <a:satOff val="54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7EC405-A136-45D6-8EC2-488DD67BFAC9}">
      <dsp:nvSpPr>
        <dsp:cNvPr id="0" name=""/>
        <dsp:cNvSpPr/>
      </dsp:nvSpPr>
      <dsp:spPr>
        <a:xfrm>
          <a:off x="0" y="1708150"/>
          <a:ext cx="6397313" cy="568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CORS middleware</a:t>
          </a:r>
          <a:endParaRPr lang="en-US" sz="2000" kern="1200" dirty="0"/>
        </a:p>
      </dsp:txBody>
      <dsp:txXfrm>
        <a:off x="0" y="1708150"/>
        <a:ext cx="6397313" cy="568827"/>
      </dsp:txXfrm>
    </dsp:sp>
    <dsp:sp modelId="{AE6F747F-E540-446B-BCD0-CDC7BB3BA77C}">
      <dsp:nvSpPr>
        <dsp:cNvPr id="0" name=""/>
        <dsp:cNvSpPr/>
      </dsp:nvSpPr>
      <dsp:spPr>
        <a:xfrm>
          <a:off x="0" y="2276977"/>
          <a:ext cx="6397313" cy="0"/>
        </a:xfrm>
        <a:prstGeom prst="line">
          <a:avLst/>
        </a:prstGeom>
        <a:solidFill>
          <a:schemeClr val="accent2">
            <a:hueOff val="-15812576"/>
            <a:satOff val="721"/>
            <a:lumOff val="0"/>
            <a:alphaOff val="0"/>
          </a:schemeClr>
        </a:solidFill>
        <a:ln w="19050" cap="rnd" cmpd="sng" algn="ctr">
          <a:solidFill>
            <a:schemeClr val="accent2">
              <a:hueOff val="-15812576"/>
              <a:satOff val="72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C01792-5A0F-4EE9-A9FE-05E8ABAF8847}">
      <dsp:nvSpPr>
        <dsp:cNvPr id="0" name=""/>
        <dsp:cNvSpPr/>
      </dsp:nvSpPr>
      <dsp:spPr>
        <a:xfrm>
          <a:off x="0" y="2276977"/>
          <a:ext cx="6397313" cy="568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Babel (JS compiler)</a:t>
          </a:r>
          <a:endParaRPr lang="en-US" sz="2000" kern="1200"/>
        </a:p>
      </dsp:txBody>
      <dsp:txXfrm>
        <a:off x="0" y="2276977"/>
        <a:ext cx="6397313" cy="568827"/>
      </dsp:txXfrm>
    </dsp:sp>
    <dsp:sp modelId="{3CF830BB-B6CB-43A4-A679-A98B18B00B7A}">
      <dsp:nvSpPr>
        <dsp:cNvPr id="0" name=""/>
        <dsp:cNvSpPr/>
      </dsp:nvSpPr>
      <dsp:spPr>
        <a:xfrm>
          <a:off x="0" y="2845804"/>
          <a:ext cx="6397313" cy="0"/>
        </a:xfrm>
        <a:prstGeom prst="line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6211A-EDB5-48B3-83D2-8A4720F28679}">
      <dsp:nvSpPr>
        <dsp:cNvPr id="0" name=""/>
        <dsp:cNvSpPr/>
      </dsp:nvSpPr>
      <dsp:spPr>
        <a:xfrm>
          <a:off x="0" y="2845804"/>
          <a:ext cx="6397313" cy="568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Webpack (module bundler)</a:t>
          </a:r>
          <a:endParaRPr lang="en-US" sz="2000" kern="1200"/>
        </a:p>
      </dsp:txBody>
      <dsp:txXfrm>
        <a:off x="0" y="2845804"/>
        <a:ext cx="6397313" cy="568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94FAA-C1C5-4F95-8707-E945A3678BC5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E8204-7465-42F6-820D-3C9D7F94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40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9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64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57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3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52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79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4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07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Steven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endParaRPr lang="en-US" sz="1200" spc="-50" dirty="0"/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1.1 Frontend (Google login) sends authentication data to </a:t>
            </a:r>
            <a:r>
              <a:rPr lang="en-US" sz="1200" spc="-50" dirty="0" err="1"/>
              <a:t>Supabase</a:t>
            </a:r>
            <a:r>
              <a:rPr lang="en-US" sz="1200" spc="-50" dirty="0"/>
              <a:t> Authentication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1.2 </a:t>
            </a:r>
            <a:r>
              <a:rPr lang="en-US" sz="1200" spc="-50" dirty="0" err="1"/>
              <a:t>Supabase</a:t>
            </a:r>
            <a:r>
              <a:rPr lang="en-US" sz="1200" spc="-50" dirty="0"/>
              <a:t> Authentication sends a response back to the Backend API (Django).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1.3 Backend API stores the login data in the Login Table.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endParaRPr lang="en-US" sz="1200" spc="-50" dirty="0"/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2.1 Frontend sends a search query to the Backend API.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2.2 Backend API queries the Products Table and </a:t>
            </a:r>
            <a:r>
              <a:rPr lang="en-US" sz="1200" spc="-50" dirty="0" err="1"/>
              <a:t>Store_Product_Data</a:t>
            </a:r>
            <a:r>
              <a:rPr lang="en-US" sz="1200" spc="-50" dirty="0"/>
              <a:t> Table to fetch the relevant product data.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2.3 The results are sent back to the Frontend for display.</a:t>
            </a:r>
          </a:p>
          <a:p>
            <a:pPr>
              <a:lnSpc>
                <a:spcPts val="1500"/>
              </a:lnSpc>
              <a:buFont typeface="+mj-lt"/>
              <a:buNone/>
            </a:pPr>
            <a:endParaRPr lang="en-US" spc="-50" dirty="0"/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800" spc="-50" dirty="0"/>
              <a:t>3.1 Backend API stores user-product interaction in the </a:t>
            </a:r>
            <a:r>
              <a:rPr lang="en-US" sz="1800" spc="-50" dirty="0" err="1"/>
              <a:t>User_Product_History</a:t>
            </a:r>
            <a:r>
              <a:rPr lang="en-US" sz="1800" spc="-50" dirty="0"/>
              <a:t> Table.</a:t>
            </a:r>
          </a:p>
          <a:p>
            <a:endParaRPr lang="en-US" dirty="0"/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4.1 Backend API syncs with external stores and stores the API response in the </a:t>
            </a:r>
            <a:r>
              <a:rPr lang="en-US" sz="1200" spc="-50" dirty="0" err="1"/>
              <a:t>Store_API_Logs</a:t>
            </a:r>
            <a:r>
              <a:rPr lang="en-US" sz="1200" spc="-50" dirty="0"/>
              <a:t> and </a:t>
            </a:r>
            <a:r>
              <a:rPr lang="en-US" sz="1200" spc="-50" dirty="0" err="1"/>
              <a:t>Store_API_Responses</a:t>
            </a:r>
            <a:r>
              <a:rPr lang="en-US" sz="1200" spc="-50" dirty="0"/>
              <a:t> Tables.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4.2 The </a:t>
            </a:r>
            <a:r>
              <a:rPr lang="en-US" sz="1200" spc="-50" dirty="0" err="1"/>
              <a:t>Store_Syncs</a:t>
            </a:r>
            <a:r>
              <a:rPr lang="en-US" sz="1200" spc="-50" dirty="0"/>
              <a:t> Table keeps track of when syncs occur.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61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65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17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29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69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31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53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65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63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09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29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4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9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6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86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6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32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9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ixabay.com/en/graph-statistics-bar-statistic-31948/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39018-9699-DDA1-F37A-82F3914D2E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Price Scout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BED7B-81B4-4329-191D-61E4C0AEEE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TEAM 4LOOP</a:t>
            </a:r>
          </a:p>
        </p:txBody>
      </p:sp>
    </p:spTree>
    <p:extLst>
      <p:ext uri="{BB962C8B-B14F-4D97-AF65-F5344CB8AC3E}">
        <p14:creationId xmlns:p14="http://schemas.microsoft.com/office/powerpoint/2010/main" val="2876011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24F734-0F93-ECD7-0056-192B1306F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6584"/>
          <a:stretch/>
        </p:blipFill>
        <p:spPr>
          <a:xfrm>
            <a:off x="1126066" y="1667904"/>
            <a:ext cx="10035037" cy="351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90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C6B1D-D0E4-3554-DF58-F93E0CFD4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API’s / Technology used</a:t>
            </a:r>
          </a:p>
        </p:txBody>
      </p:sp>
      <p:graphicFrame>
        <p:nvGraphicFramePr>
          <p:cNvPr id="5" name="Picture Placeholder 2">
            <a:extLst>
              <a:ext uri="{FF2B5EF4-FFF2-40B4-BE49-F238E27FC236}">
                <a16:creationId xmlns:a16="http://schemas.microsoft.com/office/drawing/2014/main" id="{68E17620-FB3A-81B3-24F2-6C5A577632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7458751"/>
              </p:ext>
            </p:extLst>
          </p:nvPr>
        </p:nvGraphicFramePr>
        <p:xfrm>
          <a:off x="1154954" y="2603500"/>
          <a:ext cx="63973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4531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46D6-073C-0077-4706-226EAFC5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0" dirty="0"/>
              <a:t>Data Flow Diagram Steps</a:t>
            </a:r>
            <a:br>
              <a:rPr lang="en-US" spc="-5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BC992-9C33-B807-764F-26813F5E4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79" y="2088747"/>
            <a:ext cx="11490960" cy="4668312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spc="-50" dirty="0"/>
              <a:t>User logs in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spc="-50" dirty="0"/>
              <a:t>User searches for products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spc="-50" dirty="0"/>
              <a:t>User interacts with products (e.g., adding to history)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spc="-50" dirty="0"/>
              <a:t>External store sync</a:t>
            </a:r>
          </a:p>
        </p:txBody>
      </p:sp>
    </p:spTree>
    <p:extLst>
      <p:ext uri="{BB962C8B-B14F-4D97-AF65-F5344CB8AC3E}">
        <p14:creationId xmlns:p14="http://schemas.microsoft.com/office/powerpoint/2010/main" val="267120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D33B-27FF-7732-3090-693A685B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</a:t>
            </a:r>
          </a:p>
        </p:txBody>
      </p:sp>
      <p:pic>
        <p:nvPicPr>
          <p:cNvPr id="5" name="Content Placeholder 4" descr="A diagram of a software flow diagram&#10;&#10;AI-generated content may be incorrect.">
            <a:extLst>
              <a:ext uri="{FF2B5EF4-FFF2-40B4-BE49-F238E27FC236}">
                <a16:creationId xmlns:a16="http://schemas.microsoft.com/office/drawing/2014/main" id="{DAC0D67B-8511-4280-D695-BEAF29D22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695" y="2486989"/>
            <a:ext cx="5704610" cy="3909061"/>
          </a:xfrm>
        </p:spPr>
      </p:pic>
    </p:spTree>
    <p:extLst>
      <p:ext uri="{BB962C8B-B14F-4D97-AF65-F5344CB8AC3E}">
        <p14:creationId xmlns:p14="http://schemas.microsoft.com/office/powerpoint/2010/main" val="294197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90D81F-F49A-FC20-7EAE-9357F2D34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8420" y="1370143"/>
            <a:ext cx="6391270" cy="4157446"/>
          </a:xfrm>
        </p:spPr>
        <p:txBody>
          <a:bodyPr anchor="ctr"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8B0F2-3429-16CC-585E-68D2A6F64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61" y="1370143"/>
            <a:ext cx="2913091" cy="4157446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/>
              <a:t>Price-Scout</a:t>
            </a:r>
            <a:endParaRPr lang="en-US" sz="20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43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255DF9-1B2D-4B59-A9EB-DD4969DEB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EBEBEB"/>
                </a:solidFill>
              </a:rPr>
              <a:t>Core Functionality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7D0443-EA2B-CC0A-5577-7165EBB540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6532545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68996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EAA3-9AC0-BF17-D903-9614C0C7A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62621-4B07-4B44-1FBB-6C078ACB40B9}"/>
              </a:ext>
            </a:extLst>
          </p:cNvPr>
          <p:cNvSpPr txBox="1"/>
          <p:nvPr/>
        </p:nvSpPr>
        <p:spPr>
          <a:xfrm>
            <a:off x="12192000" y="2603500"/>
            <a:ext cx="30155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Page navigation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F3102-B427-08F9-97F7-7F64ECDE011D}"/>
              </a:ext>
            </a:extLst>
          </p:cNvPr>
          <p:cNvSpPr txBox="1"/>
          <p:nvPr/>
        </p:nvSpPr>
        <p:spPr>
          <a:xfrm>
            <a:off x="12192000" y="1680632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Setup the following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53DF6-2868-01B1-D1AD-683895B592B2}"/>
              </a:ext>
            </a:extLst>
          </p:cNvPr>
          <p:cNvSpPr txBox="1"/>
          <p:nvPr/>
        </p:nvSpPr>
        <p:spPr>
          <a:xfrm flipH="1">
            <a:off x="1154954" y="2603500"/>
            <a:ext cx="74713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Change cutting edge tech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API call frequency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Reducing store count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Login using Google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6004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DA0A5-D1BC-8EFD-9BBF-038B222C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Two System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37F67-BF99-2149-2F5A-8B695B2F8D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4" y="1542894"/>
            <a:ext cx="4825158" cy="3416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Cutting Edge Tech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91307BF-AF8E-241C-F9D0-9F25AF22C404}"/>
              </a:ext>
            </a:extLst>
          </p:cNvPr>
          <p:cNvSpPr/>
          <p:nvPr/>
        </p:nvSpPr>
        <p:spPr>
          <a:xfrm>
            <a:off x="5235039" y="3776351"/>
            <a:ext cx="1721922" cy="99752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DBDEA5-EE72-7E73-217D-22D50A09A07B}"/>
              </a:ext>
            </a:extLst>
          </p:cNvPr>
          <p:cNvSpPr txBox="1"/>
          <p:nvPr/>
        </p:nvSpPr>
        <p:spPr>
          <a:xfrm>
            <a:off x="7534747" y="4512269"/>
            <a:ext cx="2191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</a:t>
            </a:r>
            <a:r>
              <a:rPr lang="en-US" sz="2800" dirty="0"/>
              <a:t>Visuals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BE624E-52D8-B570-5ABF-CBD7E089E405}"/>
              </a:ext>
            </a:extLst>
          </p:cNvPr>
          <p:cNvSpPr txBox="1"/>
          <p:nvPr/>
        </p:nvSpPr>
        <p:spPr>
          <a:xfrm>
            <a:off x="3327396" y="4512269"/>
            <a:ext cx="56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AI</a:t>
            </a:r>
          </a:p>
        </p:txBody>
      </p:sp>
      <p:pic>
        <p:nvPicPr>
          <p:cNvPr id="9" name="Picture 8" descr="Yellow 3D brain">
            <a:extLst>
              <a:ext uri="{FF2B5EF4-FFF2-40B4-BE49-F238E27FC236}">
                <a16:creationId xmlns:a16="http://schemas.microsoft.com/office/drawing/2014/main" id="{3009DA51-D387-B72F-1992-525DC3E47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729" y="3050745"/>
            <a:ext cx="1298368" cy="973668"/>
          </a:xfrm>
          <a:prstGeom prst="rect">
            <a:avLst/>
          </a:prstGeom>
        </p:spPr>
      </p:pic>
      <p:pic>
        <p:nvPicPr>
          <p:cNvPr id="11" name="Picture 10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0617610-F0BE-7364-3E9D-FA0C6FF08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933810" y="2805176"/>
            <a:ext cx="1393656" cy="12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4AF6-A29A-5B5B-9C81-D5A3B694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9CA1F-72E3-B727-57DB-20B283992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AFD79-AD5A-A6DD-A12F-0CB9D6089F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Login function redirects to a new tab.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1D587-5906-3662-20C1-033BA6CC6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Enhancements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A2715C-D737-E7DB-4B95-23DEFDBBB1D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400" dirty="0"/>
              <a:t>We would like to make the login </a:t>
            </a:r>
            <a:r>
              <a:rPr lang="en-US" sz="2400" i="1" dirty="0"/>
              <a:t>integral</a:t>
            </a:r>
            <a:r>
              <a:rPr lang="en-US" sz="2400" dirty="0"/>
              <a:t> instead.</a:t>
            </a:r>
          </a:p>
        </p:txBody>
      </p:sp>
    </p:spTree>
    <p:extLst>
      <p:ext uri="{BB962C8B-B14F-4D97-AF65-F5344CB8AC3E}">
        <p14:creationId xmlns:p14="http://schemas.microsoft.com/office/powerpoint/2010/main" val="2164048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33B09-1F60-1E26-CBF5-9C8C86A26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UI/UX Page Design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982413-D001-54EA-764F-93394066A8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3184492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8798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933544-D515-B460-C948-36E6AEDC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132" y="443512"/>
            <a:ext cx="8293735" cy="59709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1">
                <a:lumMod val="95000"/>
                <a:lumOff val="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3523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EE97EB56-71F6-435D-9037-EA7884A0B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CE3BC-09DF-9863-E6A4-3309E389B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834467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UI/UX progression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DFEA4-11E9-1443-A5F2-302BC81D3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5420847"/>
            <a:ext cx="8825658" cy="582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Ideation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06AA6E-8227-4323-8975-4F0224F11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Content Placeholder 13" descr="A white paper with writing on it&#10;&#10;AI-generated content may be incorrect.">
            <a:extLst>
              <a:ext uri="{FF2B5EF4-FFF2-40B4-BE49-F238E27FC236}">
                <a16:creationId xmlns:a16="http://schemas.microsoft.com/office/drawing/2014/main" id="{CD5752A3-A1FB-A7FC-A9B3-3B1CF390C4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3" y="2321462"/>
            <a:ext cx="8825659" cy="2250543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900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F6901D-4A60-C2E8-299E-52B6530C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6" y="1995934"/>
            <a:ext cx="10035037" cy="28599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31A14C-C495-0368-362A-6E781F75A884}"/>
              </a:ext>
            </a:extLst>
          </p:cNvPr>
          <p:cNvSpPr txBox="1"/>
          <p:nvPr/>
        </p:nvSpPr>
        <p:spPr>
          <a:xfrm>
            <a:off x="5336311" y="1143000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22661983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535</TotalTime>
  <Words>322</Words>
  <Application>Microsoft Office PowerPoint</Application>
  <PresentationFormat>Widescreen</PresentationFormat>
  <Paragraphs>79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Century Gothic</vt:lpstr>
      <vt:lpstr>Wingdings</vt:lpstr>
      <vt:lpstr>Wingdings 3</vt:lpstr>
      <vt:lpstr>Ion Boardroom</vt:lpstr>
      <vt:lpstr>Price Scout</vt:lpstr>
      <vt:lpstr>Core Functionality</vt:lpstr>
      <vt:lpstr>Understanding Scope</vt:lpstr>
      <vt:lpstr>Phase Two System Changes</vt:lpstr>
      <vt:lpstr>Potential Improvements</vt:lpstr>
      <vt:lpstr>UI/UX Page Design</vt:lpstr>
      <vt:lpstr>PowerPoint Presentation</vt:lpstr>
      <vt:lpstr>UI/UX progression</vt:lpstr>
      <vt:lpstr>PowerPoint Presentation</vt:lpstr>
      <vt:lpstr>PowerPoint Presentation</vt:lpstr>
      <vt:lpstr>API’s / Technology used</vt:lpstr>
      <vt:lpstr>Data Flow Diagram Steps </vt:lpstr>
      <vt:lpstr>Data Flow Diagram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Justin Clark</dc:creator>
  <cp:lastModifiedBy>Justin Clark</cp:lastModifiedBy>
  <cp:revision>17</cp:revision>
  <dcterms:created xsi:type="dcterms:W3CDTF">2025-03-06T05:11:35Z</dcterms:created>
  <dcterms:modified xsi:type="dcterms:W3CDTF">2025-03-10T01:45:06Z</dcterms:modified>
</cp:coreProperties>
</file>